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2" r:id="rId2"/>
  </p:sldMasterIdLst>
  <p:notesMasterIdLst>
    <p:notesMasterId r:id="rId27"/>
  </p:notesMasterIdLst>
  <p:handoutMasterIdLst>
    <p:handoutMasterId r:id="rId28"/>
  </p:handoutMasterIdLst>
  <p:sldIdLst>
    <p:sldId id="421" r:id="rId3"/>
    <p:sldId id="428" r:id="rId4"/>
    <p:sldId id="442" r:id="rId5"/>
    <p:sldId id="431" r:id="rId6"/>
    <p:sldId id="441" r:id="rId7"/>
    <p:sldId id="432" r:id="rId8"/>
    <p:sldId id="433" r:id="rId9"/>
    <p:sldId id="434" r:id="rId10"/>
    <p:sldId id="435" r:id="rId11"/>
    <p:sldId id="436" r:id="rId12"/>
    <p:sldId id="437" r:id="rId13"/>
    <p:sldId id="438" r:id="rId14"/>
    <p:sldId id="439" r:id="rId15"/>
    <p:sldId id="454" r:id="rId16"/>
    <p:sldId id="443" r:id="rId17"/>
    <p:sldId id="446" r:id="rId18"/>
    <p:sldId id="449" r:id="rId19"/>
    <p:sldId id="450" r:id="rId20"/>
    <p:sldId id="447" r:id="rId21"/>
    <p:sldId id="448" r:id="rId22"/>
    <p:sldId id="451" r:id="rId23"/>
    <p:sldId id="452" r:id="rId24"/>
    <p:sldId id="453" r:id="rId25"/>
    <p:sldId id="379" r:id="rId26"/>
  </p:sldIdLst>
  <p:sldSz cx="12192000" cy="6858000"/>
  <p:notesSz cx="6858000" cy="9144000"/>
  <p:embeddedFontLst>
    <p:embeddedFont>
      <p:font typeface="华文细黑" panose="02010600040101010101" pitchFamily="2" charset="-122"/>
      <p:regular r:id="rId29"/>
    </p:embeddedFont>
    <p:embeddedFont>
      <p:font typeface="Verdana" panose="020B0604030504040204" pitchFamily="34" charset="0"/>
      <p:regular r:id="rId30"/>
      <p:bold r:id="rId31"/>
      <p:italic r:id="rId32"/>
      <p:boldItalic r:id="rId33"/>
    </p:embeddedFont>
    <p:embeddedFont>
      <p:font typeface="Calibri" panose="020F0502020204030204" pitchFamily="34" charset="0"/>
      <p:regular r:id="rId34"/>
      <p:bold r:id="rId35"/>
      <p:italic r:id="rId36"/>
      <p:boldItalic r:id="rId37"/>
    </p:embeddedFont>
    <p:embeddedFont>
      <p:font typeface="微软雅黑" panose="020B0503020204020204" pitchFamily="34" charset="-122"/>
      <p:regular r:id="rId38"/>
      <p:bold r:id="rId39"/>
    </p:embeddedFont>
    <p:embeddedFont>
      <p:font typeface="Berlin Sans FB Demi" panose="020E0802020502020306" pitchFamily="34" charset="0"/>
      <p:bold r:id="rId40"/>
    </p:embeddedFont>
    <p:embeddedFont>
      <p:font typeface="Calibri Light" panose="020F0302020204030204" pitchFamily="34" charset="0"/>
      <p:regular r:id="rId41"/>
      <p:italic r:id="rId4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94">
          <p15:clr>
            <a:srgbClr val="A4A3A4"/>
          </p15:clr>
        </p15:guide>
        <p15:guide id="2" orient="horz" pos="4065">
          <p15:clr>
            <a:srgbClr val="A4A3A4"/>
          </p15:clr>
        </p15:guide>
        <p15:guide id="3" pos="325">
          <p15:clr>
            <a:srgbClr val="A4A3A4"/>
          </p15:clr>
        </p15:guide>
        <p15:guide id="4" pos="7106">
          <p15:clr>
            <a:srgbClr val="A4A3A4"/>
          </p15:clr>
        </p15:guide>
        <p15:guide id="5" pos="189">
          <p15:clr>
            <a:srgbClr val="A4A3A4"/>
          </p15:clr>
        </p15:guide>
        <p15:guide id="6"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黄毅" initials="黄毅" lastIdx="1" clrIdx="0">
    <p:extLst>
      <p:ext uri="{19B8F6BF-5375-455C-9EA6-DF929625EA0E}">
        <p15:presenceInfo xmlns:p15="http://schemas.microsoft.com/office/powerpoint/2012/main" userId="41d597eabee6896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4440"/>
    <a:srgbClr val="18366F"/>
    <a:srgbClr val="7F7F7F"/>
    <a:srgbClr val="F5715B"/>
    <a:srgbClr val="DC3D00"/>
    <a:srgbClr val="002060"/>
    <a:srgbClr val="0D0D0D"/>
    <a:srgbClr val="404040"/>
    <a:srgbClr val="F5F5F5"/>
    <a:srgbClr val="F93D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4587" autoAdjust="0"/>
  </p:normalViewPr>
  <p:slideViewPr>
    <p:cSldViewPr snapToGrid="0" showGuides="1">
      <p:cViewPr varScale="1">
        <p:scale>
          <a:sx n="75" d="100"/>
          <a:sy n="75" d="100"/>
        </p:scale>
        <p:origin x="974" y="53"/>
      </p:cViewPr>
      <p:guideLst>
        <p:guide orient="horz" pos="1094"/>
        <p:guide orient="horz" pos="4065"/>
        <p:guide pos="325"/>
        <p:guide pos="7106"/>
        <p:guide pos="189"/>
        <p:guide pos="3840"/>
      </p:guideLst>
    </p:cSldViewPr>
  </p:slideViewPr>
  <p:notesTextViewPr>
    <p:cViewPr>
      <p:scale>
        <a:sx n="1" d="1"/>
        <a:sy n="1" d="1"/>
      </p:scale>
      <p:origin x="0" y="0"/>
    </p:cViewPr>
  </p:notesTextViewPr>
  <p:sorterViewPr>
    <p:cViewPr>
      <p:scale>
        <a:sx n="87" d="100"/>
        <a:sy n="87"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1.fntdata"/><Relationship Id="rId21" Type="http://schemas.openxmlformats.org/officeDocument/2006/relationships/slide" Target="slides/slide19.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handoutMaster" Target="handoutMasters/handoutMaster1.xml"/><Relationship Id="rId36" Type="http://schemas.openxmlformats.org/officeDocument/2006/relationships/font" Target="fonts/font8.fntdata"/><Relationship Id="rId49"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3.fntdata"/><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commentAuthors" Target="commentAuthor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13.fntdata"/></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BA1BB3-5DAD-4EB1-8D76-DB7E47010A66}"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zh-CN" altLang="en-US"/>
        </a:p>
      </dgm:t>
    </dgm:pt>
    <dgm:pt modelId="{1A72492D-CBC3-46ED-851F-BF2495071793}">
      <dgm:prSet phldrT="[文本]"/>
      <dgm:spPr/>
      <dgm:t>
        <a:bodyPr/>
        <a:lstStyle/>
        <a:p>
          <a:r>
            <a:rPr lang="en-US" altLang="zh-CN" dirty="0" smtClean="0"/>
            <a:t>Android</a:t>
          </a:r>
          <a:r>
            <a:rPr lang="zh-CN" altLang="en-US" dirty="0" smtClean="0"/>
            <a:t>系统构架</a:t>
          </a:r>
          <a:endParaRPr lang="zh-CN" altLang="en-US" dirty="0"/>
        </a:p>
      </dgm:t>
    </dgm:pt>
    <dgm:pt modelId="{4E3372A0-BC54-49B1-814B-6940BA2D6E17}" type="parTrans" cxnId="{8797BB88-D6A9-48A1-B05B-E0995CDF53F2}">
      <dgm:prSet/>
      <dgm:spPr/>
      <dgm:t>
        <a:bodyPr/>
        <a:lstStyle/>
        <a:p>
          <a:endParaRPr lang="zh-CN" altLang="en-US"/>
        </a:p>
      </dgm:t>
    </dgm:pt>
    <dgm:pt modelId="{D3E12DD1-E33A-46E5-92D7-F8608B62F33F}" type="sibTrans" cxnId="{8797BB88-D6A9-48A1-B05B-E0995CDF53F2}">
      <dgm:prSet/>
      <dgm:spPr/>
      <dgm:t>
        <a:bodyPr/>
        <a:lstStyle/>
        <a:p>
          <a:endParaRPr lang="zh-CN" altLang="en-US"/>
        </a:p>
      </dgm:t>
    </dgm:pt>
    <dgm:pt modelId="{1DA94795-DDE5-4CD7-A9EF-1E6B9AB7F531}">
      <dgm:prSet phldrT="[文本]"/>
      <dgm:spPr/>
      <dgm:t>
        <a:bodyPr/>
        <a:lstStyle/>
        <a:p>
          <a:r>
            <a:rPr lang="zh-CN" altLang="en-US" dirty="0" smtClean="0"/>
            <a:t>四大组件</a:t>
          </a:r>
          <a:endParaRPr lang="zh-CN" altLang="en-US" dirty="0"/>
        </a:p>
      </dgm:t>
    </dgm:pt>
    <dgm:pt modelId="{BFC26773-175B-4D7E-8137-7EBDEE5B00F6}" type="parTrans" cxnId="{BBDD2364-D20C-47C5-A228-4D77AF0E2CC8}">
      <dgm:prSet/>
      <dgm:spPr/>
      <dgm:t>
        <a:bodyPr/>
        <a:lstStyle/>
        <a:p>
          <a:endParaRPr lang="zh-CN" altLang="en-US"/>
        </a:p>
      </dgm:t>
    </dgm:pt>
    <dgm:pt modelId="{E1ABE2D5-9A5D-4F98-A8ED-30F7397D3007}" type="sibTrans" cxnId="{BBDD2364-D20C-47C5-A228-4D77AF0E2CC8}">
      <dgm:prSet/>
      <dgm:spPr/>
      <dgm:t>
        <a:bodyPr/>
        <a:lstStyle/>
        <a:p>
          <a:endParaRPr lang="zh-CN" altLang="en-US"/>
        </a:p>
      </dgm:t>
    </dgm:pt>
    <dgm:pt modelId="{8A4BD980-D2F6-4030-AE76-E38225F08842}">
      <dgm:prSet phldrT="[文本]"/>
      <dgm:spPr/>
      <dgm:t>
        <a:bodyPr/>
        <a:lstStyle/>
        <a:p>
          <a:r>
            <a:rPr lang="en-US" altLang="zh-CN" dirty="0" smtClean="0"/>
            <a:t>Activity</a:t>
          </a:r>
          <a:endParaRPr lang="en-US" altLang="zh-CN" dirty="0"/>
        </a:p>
      </dgm:t>
    </dgm:pt>
    <dgm:pt modelId="{BA7A231B-B4E7-4017-9416-83273B548D0D}" type="parTrans" cxnId="{E5491ACC-6631-4EDE-BA4F-30C8D22579CB}">
      <dgm:prSet/>
      <dgm:spPr/>
      <dgm:t>
        <a:bodyPr/>
        <a:lstStyle/>
        <a:p>
          <a:endParaRPr lang="zh-CN" altLang="en-US"/>
        </a:p>
      </dgm:t>
    </dgm:pt>
    <dgm:pt modelId="{23DA4081-F6AF-4968-A4F4-314902E3B1EB}" type="sibTrans" cxnId="{E5491ACC-6631-4EDE-BA4F-30C8D22579CB}">
      <dgm:prSet/>
      <dgm:spPr/>
      <dgm:t>
        <a:bodyPr/>
        <a:lstStyle/>
        <a:p>
          <a:endParaRPr lang="zh-CN" altLang="en-US"/>
        </a:p>
      </dgm:t>
    </dgm:pt>
    <dgm:pt modelId="{3601A0BD-8E8C-4BA1-9836-06F7A60C44F3}">
      <dgm:prSet phldrT="[文本]"/>
      <dgm:spPr/>
      <dgm:t>
        <a:bodyPr/>
        <a:lstStyle/>
        <a:p>
          <a:r>
            <a:rPr lang="en-US" altLang="zh-CN" dirty="0" err="1" smtClean="0"/>
            <a:t>BroadcastReceiver</a:t>
          </a:r>
          <a:endParaRPr lang="zh-CN" altLang="en-US" dirty="0"/>
        </a:p>
      </dgm:t>
    </dgm:pt>
    <dgm:pt modelId="{16740326-8CD7-4139-9332-2D07A219849E}" type="parTrans" cxnId="{E1FF6E4E-266F-4976-987F-19651BBE6317}">
      <dgm:prSet/>
      <dgm:spPr/>
      <dgm:t>
        <a:bodyPr/>
        <a:lstStyle/>
        <a:p>
          <a:endParaRPr lang="zh-CN" altLang="en-US"/>
        </a:p>
      </dgm:t>
    </dgm:pt>
    <dgm:pt modelId="{84F9F017-9D1C-4CC5-8663-094EC3E49B1E}" type="sibTrans" cxnId="{E1FF6E4E-266F-4976-987F-19651BBE6317}">
      <dgm:prSet/>
      <dgm:spPr/>
      <dgm:t>
        <a:bodyPr/>
        <a:lstStyle/>
        <a:p>
          <a:endParaRPr lang="zh-CN" altLang="en-US"/>
        </a:p>
      </dgm:t>
    </dgm:pt>
    <dgm:pt modelId="{AB57EBEC-6950-4C84-BB8D-7F0826044920}">
      <dgm:prSet phldrT="[文本]"/>
      <dgm:spPr/>
      <dgm:t>
        <a:bodyPr/>
        <a:lstStyle/>
        <a:p>
          <a:r>
            <a:rPr lang="zh-CN" altLang="en-US" dirty="0" smtClean="0"/>
            <a:t>系统构架</a:t>
          </a:r>
          <a:endParaRPr lang="zh-CN" altLang="en-US" dirty="0"/>
        </a:p>
      </dgm:t>
    </dgm:pt>
    <dgm:pt modelId="{4BC12747-8754-4C0A-AEA4-80F25302B453}" type="parTrans" cxnId="{C2A0E958-89B9-4FAB-AF45-B016358CC6D2}">
      <dgm:prSet/>
      <dgm:spPr/>
      <dgm:t>
        <a:bodyPr/>
        <a:lstStyle/>
        <a:p>
          <a:endParaRPr lang="zh-CN" altLang="en-US"/>
        </a:p>
      </dgm:t>
    </dgm:pt>
    <dgm:pt modelId="{D99C98BF-B935-4090-B758-BF6B2678FACD}" type="sibTrans" cxnId="{C2A0E958-89B9-4FAB-AF45-B016358CC6D2}">
      <dgm:prSet/>
      <dgm:spPr/>
      <dgm:t>
        <a:bodyPr/>
        <a:lstStyle/>
        <a:p>
          <a:endParaRPr lang="zh-CN" altLang="en-US"/>
        </a:p>
      </dgm:t>
    </dgm:pt>
    <dgm:pt modelId="{BFBE9870-CE0B-4EC0-BD16-21D30BE16BE5}">
      <dgm:prSet phldrT="[文本]"/>
      <dgm:spPr/>
      <dgm:t>
        <a:bodyPr/>
        <a:lstStyle/>
        <a:p>
          <a:r>
            <a:rPr lang="zh-CN" altLang="en-US" dirty="0" smtClean="0"/>
            <a:t>基础知识</a:t>
          </a:r>
          <a:endParaRPr lang="zh-CN" altLang="en-US" dirty="0"/>
        </a:p>
      </dgm:t>
    </dgm:pt>
    <dgm:pt modelId="{ABF09568-1B12-4258-845C-364D56090C7B}" type="parTrans" cxnId="{6E21C275-1F7E-40A9-AA2A-1596E61D2A2A}">
      <dgm:prSet/>
      <dgm:spPr/>
      <dgm:t>
        <a:bodyPr/>
        <a:lstStyle/>
        <a:p>
          <a:endParaRPr lang="zh-CN" altLang="en-US"/>
        </a:p>
      </dgm:t>
    </dgm:pt>
    <dgm:pt modelId="{5562CFDE-3E33-4ACD-B9A2-C72074882EF6}" type="sibTrans" cxnId="{6E21C275-1F7E-40A9-AA2A-1596E61D2A2A}">
      <dgm:prSet/>
      <dgm:spPr/>
      <dgm:t>
        <a:bodyPr/>
        <a:lstStyle/>
        <a:p>
          <a:endParaRPr lang="zh-CN" altLang="en-US"/>
        </a:p>
      </dgm:t>
    </dgm:pt>
    <dgm:pt modelId="{0644B06C-05B0-41C7-8218-7A710ADC0885}">
      <dgm:prSet phldrT="[文本]"/>
      <dgm:spPr/>
      <dgm:t>
        <a:bodyPr/>
        <a:lstStyle/>
        <a:p>
          <a:r>
            <a:rPr lang="zh-CN" altLang="en-US" dirty="0" smtClean="0"/>
            <a:t>平台简介</a:t>
          </a:r>
          <a:endParaRPr lang="zh-CN" altLang="en-US" dirty="0"/>
        </a:p>
      </dgm:t>
    </dgm:pt>
    <dgm:pt modelId="{61487EBA-2DEA-49ED-9693-9A71BFE2E430}" type="parTrans" cxnId="{7588A655-9F88-45B8-B81B-C6BFE5DF7124}">
      <dgm:prSet/>
      <dgm:spPr/>
      <dgm:t>
        <a:bodyPr/>
        <a:lstStyle/>
        <a:p>
          <a:endParaRPr lang="zh-CN" altLang="en-US"/>
        </a:p>
      </dgm:t>
    </dgm:pt>
    <dgm:pt modelId="{981E36BF-7715-4407-B098-4F2290C8D209}" type="sibTrans" cxnId="{7588A655-9F88-45B8-B81B-C6BFE5DF7124}">
      <dgm:prSet/>
      <dgm:spPr/>
      <dgm:t>
        <a:bodyPr/>
        <a:lstStyle/>
        <a:p>
          <a:endParaRPr lang="zh-CN" altLang="en-US"/>
        </a:p>
      </dgm:t>
    </dgm:pt>
    <dgm:pt modelId="{525B0D07-923C-42E9-897D-4B9625D92255}">
      <dgm:prSet phldrT="[文本]"/>
      <dgm:spPr/>
      <dgm:t>
        <a:bodyPr/>
        <a:lstStyle/>
        <a:p>
          <a:r>
            <a:rPr lang="en-US" altLang="zh-CN" dirty="0" err="1" smtClean="0"/>
            <a:t>ContentProver</a:t>
          </a:r>
          <a:endParaRPr lang="en-US" altLang="zh-CN" dirty="0"/>
        </a:p>
      </dgm:t>
    </dgm:pt>
    <dgm:pt modelId="{E8CEDF88-B589-4CAA-9FBE-89C0CB9FA465}" type="parTrans" cxnId="{70DC9D54-F368-4E2D-AB55-D608A6EA6A3B}">
      <dgm:prSet/>
      <dgm:spPr/>
      <dgm:t>
        <a:bodyPr/>
        <a:lstStyle/>
        <a:p>
          <a:endParaRPr lang="zh-CN" altLang="en-US"/>
        </a:p>
      </dgm:t>
    </dgm:pt>
    <dgm:pt modelId="{F968D03B-078D-47B9-8F79-A332B35632F6}" type="sibTrans" cxnId="{70DC9D54-F368-4E2D-AB55-D608A6EA6A3B}">
      <dgm:prSet/>
      <dgm:spPr/>
      <dgm:t>
        <a:bodyPr/>
        <a:lstStyle/>
        <a:p>
          <a:endParaRPr lang="zh-CN" altLang="en-US"/>
        </a:p>
      </dgm:t>
    </dgm:pt>
    <dgm:pt modelId="{3F3A0714-B0B3-4CB8-831C-F3A8180E539D}">
      <dgm:prSet phldrT="[文本]"/>
      <dgm:spPr/>
      <dgm:t>
        <a:bodyPr/>
        <a:lstStyle/>
        <a:p>
          <a:r>
            <a:rPr lang="en-US" altLang="zh-CN" dirty="0" smtClean="0"/>
            <a:t>Service</a:t>
          </a:r>
          <a:endParaRPr lang="en-US" altLang="zh-CN" dirty="0"/>
        </a:p>
      </dgm:t>
    </dgm:pt>
    <dgm:pt modelId="{9456DBFD-1577-438F-8A9C-0CE69A7D0783}" type="parTrans" cxnId="{76F2F7C7-E43C-44F3-867B-444EE3AB31E3}">
      <dgm:prSet/>
      <dgm:spPr/>
      <dgm:t>
        <a:bodyPr/>
        <a:lstStyle/>
        <a:p>
          <a:endParaRPr lang="zh-CN" altLang="en-US"/>
        </a:p>
      </dgm:t>
    </dgm:pt>
    <dgm:pt modelId="{919C7B8F-6581-4A55-919F-07770E8AD1A9}" type="sibTrans" cxnId="{76F2F7C7-E43C-44F3-867B-444EE3AB31E3}">
      <dgm:prSet/>
      <dgm:spPr/>
      <dgm:t>
        <a:bodyPr/>
        <a:lstStyle/>
        <a:p>
          <a:endParaRPr lang="zh-CN" altLang="en-US"/>
        </a:p>
      </dgm:t>
    </dgm:pt>
    <dgm:pt modelId="{C34694F0-23AA-4F2B-9BCE-19F25273403B}">
      <dgm:prSet phldrT="[文本]"/>
      <dgm:spPr/>
      <dgm:t>
        <a:bodyPr/>
        <a:lstStyle/>
        <a:p>
          <a:r>
            <a:rPr lang="zh-CN" altLang="en-US" dirty="0" smtClean="0"/>
            <a:t>开发环境</a:t>
          </a:r>
          <a:endParaRPr lang="zh-CN" altLang="en-US" dirty="0"/>
        </a:p>
      </dgm:t>
    </dgm:pt>
    <dgm:pt modelId="{9CF9200B-10C3-4C90-947F-959B2A877BD0}" type="parTrans" cxnId="{D6B07000-8CB9-465C-BA49-3BC2E7D45223}">
      <dgm:prSet/>
      <dgm:spPr/>
      <dgm:t>
        <a:bodyPr/>
        <a:lstStyle/>
        <a:p>
          <a:endParaRPr lang="zh-CN" altLang="en-US"/>
        </a:p>
      </dgm:t>
    </dgm:pt>
    <dgm:pt modelId="{8A0810D4-EAF1-4836-B897-36EEAC618C21}" type="sibTrans" cxnId="{D6B07000-8CB9-465C-BA49-3BC2E7D45223}">
      <dgm:prSet/>
      <dgm:spPr/>
      <dgm:t>
        <a:bodyPr/>
        <a:lstStyle/>
        <a:p>
          <a:endParaRPr lang="zh-CN" altLang="en-US"/>
        </a:p>
      </dgm:t>
    </dgm:pt>
    <dgm:pt modelId="{72801889-C8DF-4BEC-823C-2E3C721140AE}" type="pres">
      <dgm:prSet presAssocID="{E0BA1BB3-5DAD-4EB1-8D76-DB7E47010A66}" presName="hierChild1" presStyleCnt="0">
        <dgm:presLayoutVars>
          <dgm:orgChart val="1"/>
          <dgm:chPref val="1"/>
          <dgm:dir/>
          <dgm:animOne val="branch"/>
          <dgm:animLvl val="lvl"/>
          <dgm:resizeHandles/>
        </dgm:presLayoutVars>
      </dgm:prSet>
      <dgm:spPr/>
      <dgm:t>
        <a:bodyPr/>
        <a:lstStyle/>
        <a:p>
          <a:endParaRPr lang="zh-CN" altLang="en-US"/>
        </a:p>
      </dgm:t>
    </dgm:pt>
    <dgm:pt modelId="{6B5D9931-1009-4E31-9580-F90CF3211872}" type="pres">
      <dgm:prSet presAssocID="{1A72492D-CBC3-46ED-851F-BF2495071793}" presName="hierRoot1" presStyleCnt="0">
        <dgm:presLayoutVars>
          <dgm:hierBranch val="init"/>
        </dgm:presLayoutVars>
      </dgm:prSet>
      <dgm:spPr/>
    </dgm:pt>
    <dgm:pt modelId="{3C23FA38-52D3-445A-997D-D57BB99EC0DA}" type="pres">
      <dgm:prSet presAssocID="{1A72492D-CBC3-46ED-851F-BF2495071793}" presName="rootComposite1" presStyleCnt="0"/>
      <dgm:spPr/>
    </dgm:pt>
    <dgm:pt modelId="{50FE2EB8-54ED-4DD4-AA29-94DCA1B34863}" type="pres">
      <dgm:prSet presAssocID="{1A72492D-CBC3-46ED-851F-BF2495071793}" presName="rootText1" presStyleLbl="node0" presStyleIdx="0" presStyleCnt="1" custScaleX="165696">
        <dgm:presLayoutVars>
          <dgm:chPref val="3"/>
        </dgm:presLayoutVars>
      </dgm:prSet>
      <dgm:spPr/>
      <dgm:t>
        <a:bodyPr/>
        <a:lstStyle/>
        <a:p>
          <a:endParaRPr lang="zh-CN" altLang="en-US"/>
        </a:p>
      </dgm:t>
    </dgm:pt>
    <dgm:pt modelId="{8EFE2997-4571-4FCD-B716-A3ABB617AB74}" type="pres">
      <dgm:prSet presAssocID="{1A72492D-CBC3-46ED-851F-BF2495071793}" presName="rootConnector1" presStyleLbl="node1" presStyleIdx="0" presStyleCnt="0"/>
      <dgm:spPr/>
      <dgm:t>
        <a:bodyPr/>
        <a:lstStyle/>
        <a:p>
          <a:endParaRPr lang="zh-CN" altLang="en-US"/>
        </a:p>
      </dgm:t>
    </dgm:pt>
    <dgm:pt modelId="{E968411E-097E-42C5-88CB-EFEB63D14C64}" type="pres">
      <dgm:prSet presAssocID="{1A72492D-CBC3-46ED-851F-BF2495071793}" presName="hierChild2" presStyleCnt="0"/>
      <dgm:spPr/>
    </dgm:pt>
    <dgm:pt modelId="{B88D3E7F-F5D7-41BD-97CF-ACEB3F18E3F0}" type="pres">
      <dgm:prSet presAssocID="{4BC12747-8754-4C0A-AEA4-80F25302B453}" presName="Name37" presStyleLbl="parChTrans1D2" presStyleIdx="0" presStyleCnt="2"/>
      <dgm:spPr/>
      <dgm:t>
        <a:bodyPr/>
        <a:lstStyle/>
        <a:p>
          <a:endParaRPr lang="zh-CN" altLang="en-US"/>
        </a:p>
      </dgm:t>
    </dgm:pt>
    <dgm:pt modelId="{06076CE3-FF32-4C82-A57D-68B12BAF2687}" type="pres">
      <dgm:prSet presAssocID="{AB57EBEC-6950-4C84-BB8D-7F0826044920}" presName="hierRoot2" presStyleCnt="0">
        <dgm:presLayoutVars>
          <dgm:hierBranch val="init"/>
        </dgm:presLayoutVars>
      </dgm:prSet>
      <dgm:spPr/>
    </dgm:pt>
    <dgm:pt modelId="{3B90D70E-A3FE-4136-8C3B-E83662A1E059}" type="pres">
      <dgm:prSet presAssocID="{AB57EBEC-6950-4C84-BB8D-7F0826044920}" presName="rootComposite" presStyleCnt="0"/>
      <dgm:spPr/>
    </dgm:pt>
    <dgm:pt modelId="{CD7E5BE4-7E7F-4948-B9AF-08630E7FDA2D}" type="pres">
      <dgm:prSet presAssocID="{AB57EBEC-6950-4C84-BB8D-7F0826044920}" presName="rootText" presStyleLbl="node2" presStyleIdx="0" presStyleCnt="2">
        <dgm:presLayoutVars>
          <dgm:chPref val="3"/>
        </dgm:presLayoutVars>
      </dgm:prSet>
      <dgm:spPr/>
      <dgm:t>
        <a:bodyPr/>
        <a:lstStyle/>
        <a:p>
          <a:endParaRPr lang="zh-CN" altLang="en-US"/>
        </a:p>
      </dgm:t>
    </dgm:pt>
    <dgm:pt modelId="{559D30A9-9299-4D9C-879F-DD2B47240DBE}" type="pres">
      <dgm:prSet presAssocID="{AB57EBEC-6950-4C84-BB8D-7F0826044920}" presName="rootConnector" presStyleLbl="node2" presStyleIdx="0" presStyleCnt="2"/>
      <dgm:spPr/>
      <dgm:t>
        <a:bodyPr/>
        <a:lstStyle/>
        <a:p>
          <a:endParaRPr lang="zh-CN" altLang="en-US"/>
        </a:p>
      </dgm:t>
    </dgm:pt>
    <dgm:pt modelId="{0A21B49D-B886-4E2C-86C3-E8EB631C87E2}" type="pres">
      <dgm:prSet presAssocID="{AB57EBEC-6950-4C84-BB8D-7F0826044920}" presName="hierChild4" presStyleCnt="0"/>
      <dgm:spPr/>
    </dgm:pt>
    <dgm:pt modelId="{81D2D8F8-39DA-441E-AC15-32547750E530}" type="pres">
      <dgm:prSet presAssocID="{ABF09568-1B12-4258-845C-364D56090C7B}" presName="Name37" presStyleLbl="parChTrans1D3" presStyleIdx="0" presStyleCnt="7"/>
      <dgm:spPr/>
      <dgm:t>
        <a:bodyPr/>
        <a:lstStyle/>
        <a:p>
          <a:endParaRPr lang="zh-CN" altLang="en-US"/>
        </a:p>
      </dgm:t>
    </dgm:pt>
    <dgm:pt modelId="{C9EF92DB-7AEC-4574-AB58-9F8C2971912F}" type="pres">
      <dgm:prSet presAssocID="{BFBE9870-CE0B-4EC0-BD16-21D30BE16BE5}" presName="hierRoot2" presStyleCnt="0">
        <dgm:presLayoutVars>
          <dgm:hierBranch val="init"/>
        </dgm:presLayoutVars>
      </dgm:prSet>
      <dgm:spPr/>
    </dgm:pt>
    <dgm:pt modelId="{718F20A1-A96E-4E14-AC5A-70EFC9DDE763}" type="pres">
      <dgm:prSet presAssocID="{BFBE9870-CE0B-4EC0-BD16-21D30BE16BE5}" presName="rootComposite" presStyleCnt="0"/>
      <dgm:spPr/>
    </dgm:pt>
    <dgm:pt modelId="{B87DF06D-DDF9-4094-A524-C99ED3A06717}" type="pres">
      <dgm:prSet presAssocID="{BFBE9870-CE0B-4EC0-BD16-21D30BE16BE5}" presName="rootText" presStyleLbl="node3" presStyleIdx="0" presStyleCnt="7">
        <dgm:presLayoutVars>
          <dgm:chPref val="3"/>
        </dgm:presLayoutVars>
      </dgm:prSet>
      <dgm:spPr/>
      <dgm:t>
        <a:bodyPr/>
        <a:lstStyle/>
        <a:p>
          <a:endParaRPr lang="zh-CN" altLang="en-US"/>
        </a:p>
      </dgm:t>
    </dgm:pt>
    <dgm:pt modelId="{E3458FC4-E442-4828-9E19-69F351AC6F8C}" type="pres">
      <dgm:prSet presAssocID="{BFBE9870-CE0B-4EC0-BD16-21D30BE16BE5}" presName="rootConnector" presStyleLbl="node3" presStyleIdx="0" presStyleCnt="7"/>
      <dgm:spPr/>
      <dgm:t>
        <a:bodyPr/>
        <a:lstStyle/>
        <a:p>
          <a:endParaRPr lang="zh-CN" altLang="en-US"/>
        </a:p>
      </dgm:t>
    </dgm:pt>
    <dgm:pt modelId="{00E10BA4-01BD-43E4-8CB2-22DCBC35FA1A}" type="pres">
      <dgm:prSet presAssocID="{BFBE9870-CE0B-4EC0-BD16-21D30BE16BE5}" presName="hierChild4" presStyleCnt="0"/>
      <dgm:spPr/>
    </dgm:pt>
    <dgm:pt modelId="{9D2A1537-D5BD-420E-A69E-500FF5133E48}" type="pres">
      <dgm:prSet presAssocID="{BFBE9870-CE0B-4EC0-BD16-21D30BE16BE5}" presName="hierChild5" presStyleCnt="0"/>
      <dgm:spPr/>
    </dgm:pt>
    <dgm:pt modelId="{EA52CB39-B5FF-4AE8-B786-1848D1278D40}" type="pres">
      <dgm:prSet presAssocID="{9CF9200B-10C3-4C90-947F-959B2A877BD0}" presName="Name37" presStyleLbl="parChTrans1D3" presStyleIdx="1" presStyleCnt="7"/>
      <dgm:spPr/>
      <dgm:t>
        <a:bodyPr/>
        <a:lstStyle/>
        <a:p>
          <a:endParaRPr lang="zh-CN" altLang="en-US"/>
        </a:p>
      </dgm:t>
    </dgm:pt>
    <dgm:pt modelId="{DA60FF84-F213-4DDD-8270-895E8D11D2E4}" type="pres">
      <dgm:prSet presAssocID="{C34694F0-23AA-4F2B-9BCE-19F25273403B}" presName="hierRoot2" presStyleCnt="0">
        <dgm:presLayoutVars>
          <dgm:hierBranch val="init"/>
        </dgm:presLayoutVars>
      </dgm:prSet>
      <dgm:spPr/>
    </dgm:pt>
    <dgm:pt modelId="{04ED6C7A-108A-4483-9163-BFC149140AC5}" type="pres">
      <dgm:prSet presAssocID="{C34694F0-23AA-4F2B-9BCE-19F25273403B}" presName="rootComposite" presStyleCnt="0"/>
      <dgm:spPr/>
    </dgm:pt>
    <dgm:pt modelId="{910406FF-225B-493B-A472-6C5FEDB50EC7}" type="pres">
      <dgm:prSet presAssocID="{C34694F0-23AA-4F2B-9BCE-19F25273403B}" presName="rootText" presStyleLbl="node3" presStyleIdx="1" presStyleCnt="7">
        <dgm:presLayoutVars>
          <dgm:chPref val="3"/>
        </dgm:presLayoutVars>
      </dgm:prSet>
      <dgm:spPr/>
      <dgm:t>
        <a:bodyPr/>
        <a:lstStyle/>
        <a:p>
          <a:endParaRPr lang="zh-CN" altLang="en-US"/>
        </a:p>
      </dgm:t>
    </dgm:pt>
    <dgm:pt modelId="{3B08297B-D954-4B8A-8035-C1DF9FC31B19}" type="pres">
      <dgm:prSet presAssocID="{C34694F0-23AA-4F2B-9BCE-19F25273403B}" presName="rootConnector" presStyleLbl="node3" presStyleIdx="1" presStyleCnt="7"/>
      <dgm:spPr/>
      <dgm:t>
        <a:bodyPr/>
        <a:lstStyle/>
        <a:p>
          <a:endParaRPr lang="zh-CN" altLang="en-US"/>
        </a:p>
      </dgm:t>
    </dgm:pt>
    <dgm:pt modelId="{D603D041-A675-444B-97FD-35A39B8B8DFF}" type="pres">
      <dgm:prSet presAssocID="{C34694F0-23AA-4F2B-9BCE-19F25273403B}" presName="hierChild4" presStyleCnt="0"/>
      <dgm:spPr/>
    </dgm:pt>
    <dgm:pt modelId="{FDD4E344-D544-4A6E-B0E5-9D341865F818}" type="pres">
      <dgm:prSet presAssocID="{C34694F0-23AA-4F2B-9BCE-19F25273403B}" presName="hierChild5" presStyleCnt="0"/>
      <dgm:spPr/>
    </dgm:pt>
    <dgm:pt modelId="{29F96192-6416-4CCF-85BB-12A369FB4168}" type="pres">
      <dgm:prSet presAssocID="{61487EBA-2DEA-49ED-9693-9A71BFE2E430}" presName="Name37" presStyleLbl="parChTrans1D3" presStyleIdx="2" presStyleCnt="7"/>
      <dgm:spPr/>
      <dgm:t>
        <a:bodyPr/>
        <a:lstStyle/>
        <a:p>
          <a:endParaRPr lang="zh-CN" altLang="en-US"/>
        </a:p>
      </dgm:t>
    </dgm:pt>
    <dgm:pt modelId="{E9534CD2-7DE7-473B-88AA-8CCC82DA88EB}" type="pres">
      <dgm:prSet presAssocID="{0644B06C-05B0-41C7-8218-7A710ADC0885}" presName="hierRoot2" presStyleCnt="0">
        <dgm:presLayoutVars>
          <dgm:hierBranch val="init"/>
        </dgm:presLayoutVars>
      </dgm:prSet>
      <dgm:spPr/>
    </dgm:pt>
    <dgm:pt modelId="{90A1D5CD-F3E6-4F8B-83D8-748EAF0FC4C9}" type="pres">
      <dgm:prSet presAssocID="{0644B06C-05B0-41C7-8218-7A710ADC0885}" presName="rootComposite" presStyleCnt="0"/>
      <dgm:spPr/>
    </dgm:pt>
    <dgm:pt modelId="{8BAE9B7E-BF36-412A-B199-9B9965E0FD7B}" type="pres">
      <dgm:prSet presAssocID="{0644B06C-05B0-41C7-8218-7A710ADC0885}" presName="rootText" presStyleLbl="node3" presStyleIdx="2" presStyleCnt="7">
        <dgm:presLayoutVars>
          <dgm:chPref val="3"/>
        </dgm:presLayoutVars>
      </dgm:prSet>
      <dgm:spPr/>
      <dgm:t>
        <a:bodyPr/>
        <a:lstStyle/>
        <a:p>
          <a:endParaRPr lang="zh-CN" altLang="en-US"/>
        </a:p>
      </dgm:t>
    </dgm:pt>
    <dgm:pt modelId="{02CA3EA8-8752-41EF-9B81-B0813B7F29D7}" type="pres">
      <dgm:prSet presAssocID="{0644B06C-05B0-41C7-8218-7A710ADC0885}" presName="rootConnector" presStyleLbl="node3" presStyleIdx="2" presStyleCnt="7"/>
      <dgm:spPr/>
      <dgm:t>
        <a:bodyPr/>
        <a:lstStyle/>
        <a:p>
          <a:endParaRPr lang="zh-CN" altLang="en-US"/>
        </a:p>
      </dgm:t>
    </dgm:pt>
    <dgm:pt modelId="{8F557776-DF7E-4048-B39C-8AA427ED1950}" type="pres">
      <dgm:prSet presAssocID="{0644B06C-05B0-41C7-8218-7A710ADC0885}" presName="hierChild4" presStyleCnt="0"/>
      <dgm:spPr/>
    </dgm:pt>
    <dgm:pt modelId="{0BA0A4F7-7E71-421D-806A-E0ACD39A6FF3}" type="pres">
      <dgm:prSet presAssocID="{0644B06C-05B0-41C7-8218-7A710ADC0885}" presName="hierChild5" presStyleCnt="0"/>
      <dgm:spPr/>
    </dgm:pt>
    <dgm:pt modelId="{1F4D2484-E155-435D-A404-E5F38F7D8EFE}" type="pres">
      <dgm:prSet presAssocID="{AB57EBEC-6950-4C84-BB8D-7F0826044920}" presName="hierChild5" presStyleCnt="0"/>
      <dgm:spPr/>
    </dgm:pt>
    <dgm:pt modelId="{98B0E3F4-32B0-4D63-B585-3B0CA140630A}" type="pres">
      <dgm:prSet presAssocID="{BFC26773-175B-4D7E-8137-7EBDEE5B00F6}" presName="Name37" presStyleLbl="parChTrans1D2" presStyleIdx="1" presStyleCnt="2"/>
      <dgm:spPr/>
      <dgm:t>
        <a:bodyPr/>
        <a:lstStyle/>
        <a:p>
          <a:endParaRPr lang="zh-CN" altLang="en-US"/>
        </a:p>
      </dgm:t>
    </dgm:pt>
    <dgm:pt modelId="{F817002A-75ED-4F64-91EA-0253977F1278}" type="pres">
      <dgm:prSet presAssocID="{1DA94795-DDE5-4CD7-A9EF-1E6B9AB7F531}" presName="hierRoot2" presStyleCnt="0">
        <dgm:presLayoutVars>
          <dgm:hierBranch val="init"/>
        </dgm:presLayoutVars>
      </dgm:prSet>
      <dgm:spPr/>
    </dgm:pt>
    <dgm:pt modelId="{BBA5B48D-1D1D-4C04-B8A2-043F890E6298}" type="pres">
      <dgm:prSet presAssocID="{1DA94795-DDE5-4CD7-A9EF-1E6B9AB7F531}" presName="rootComposite" presStyleCnt="0"/>
      <dgm:spPr/>
    </dgm:pt>
    <dgm:pt modelId="{C92406B7-B626-4894-990F-AD1B9AAC66A0}" type="pres">
      <dgm:prSet presAssocID="{1DA94795-DDE5-4CD7-A9EF-1E6B9AB7F531}" presName="rootText" presStyleLbl="node2" presStyleIdx="1" presStyleCnt="2">
        <dgm:presLayoutVars>
          <dgm:chPref val="3"/>
        </dgm:presLayoutVars>
      </dgm:prSet>
      <dgm:spPr/>
      <dgm:t>
        <a:bodyPr/>
        <a:lstStyle/>
        <a:p>
          <a:endParaRPr lang="zh-CN" altLang="en-US"/>
        </a:p>
      </dgm:t>
    </dgm:pt>
    <dgm:pt modelId="{0A7E75DC-7955-48F6-8976-90E3BBA06FFD}" type="pres">
      <dgm:prSet presAssocID="{1DA94795-DDE5-4CD7-A9EF-1E6B9AB7F531}" presName="rootConnector" presStyleLbl="node2" presStyleIdx="1" presStyleCnt="2"/>
      <dgm:spPr/>
      <dgm:t>
        <a:bodyPr/>
        <a:lstStyle/>
        <a:p>
          <a:endParaRPr lang="zh-CN" altLang="en-US"/>
        </a:p>
      </dgm:t>
    </dgm:pt>
    <dgm:pt modelId="{1E07F2C1-5AAC-4F80-A4FB-DD5B75F931EC}" type="pres">
      <dgm:prSet presAssocID="{1DA94795-DDE5-4CD7-A9EF-1E6B9AB7F531}" presName="hierChild4" presStyleCnt="0"/>
      <dgm:spPr/>
    </dgm:pt>
    <dgm:pt modelId="{DC82EA2A-2449-47B5-9D2C-5721137B3CD6}" type="pres">
      <dgm:prSet presAssocID="{BA7A231B-B4E7-4017-9416-83273B548D0D}" presName="Name37" presStyleLbl="parChTrans1D3" presStyleIdx="3" presStyleCnt="7"/>
      <dgm:spPr/>
      <dgm:t>
        <a:bodyPr/>
        <a:lstStyle/>
        <a:p>
          <a:endParaRPr lang="zh-CN" altLang="en-US"/>
        </a:p>
      </dgm:t>
    </dgm:pt>
    <dgm:pt modelId="{2EBEB033-4F17-4DED-A9D9-1EC7D77D58E2}" type="pres">
      <dgm:prSet presAssocID="{8A4BD980-D2F6-4030-AE76-E38225F08842}" presName="hierRoot2" presStyleCnt="0">
        <dgm:presLayoutVars>
          <dgm:hierBranch val="init"/>
        </dgm:presLayoutVars>
      </dgm:prSet>
      <dgm:spPr/>
    </dgm:pt>
    <dgm:pt modelId="{C182618B-7475-46D2-B33A-85929D765335}" type="pres">
      <dgm:prSet presAssocID="{8A4BD980-D2F6-4030-AE76-E38225F08842}" presName="rootComposite" presStyleCnt="0"/>
      <dgm:spPr/>
    </dgm:pt>
    <dgm:pt modelId="{23ED0027-4C60-4F2E-A9DA-0534D5BD79A6}" type="pres">
      <dgm:prSet presAssocID="{8A4BD980-D2F6-4030-AE76-E38225F08842}" presName="rootText" presStyleLbl="node3" presStyleIdx="3" presStyleCnt="7">
        <dgm:presLayoutVars>
          <dgm:chPref val="3"/>
        </dgm:presLayoutVars>
      </dgm:prSet>
      <dgm:spPr/>
      <dgm:t>
        <a:bodyPr/>
        <a:lstStyle/>
        <a:p>
          <a:endParaRPr lang="zh-CN" altLang="en-US"/>
        </a:p>
      </dgm:t>
    </dgm:pt>
    <dgm:pt modelId="{66685F41-7AA6-47F2-B5E2-39BB4013307A}" type="pres">
      <dgm:prSet presAssocID="{8A4BD980-D2F6-4030-AE76-E38225F08842}" presName="rootConnector" presStyleLbl="node3" presStyleIdx="3" presStyleCnt="7"/>
      <dgm:spPr/>
      <dgm:t>
        <a:bodyPr/>
        <a:lstStyle/>
        <a:p>
          <a:endParaRPr lang="zh-CN" altLang="en-US"/>
        </a:p>
      </dgm:t>
    </dgm:pt>
    <dgm:pt modelId="{F73F5118-3190-4336-999E-A387C1C09310}" type="pres">
      <dgm:prSet presAssocID="{8A4BD980-D2F6-4030-AE76-E38225F08842}" presName="hierChild4" presStyleCnt="0"/>
      <dgm:spPr/>
    </dgm:pt>
    <dgm:pt modelId="{2C95FB40-24A6-4578-AE4C-F2B141C84D1C}" type="pres">
      <dgm:prSet presAssocID="{8A4BD980-D2F6-4030-AE76-E38225F08842}" presName="hierChild5" presStyleCnt="0"/>
      <dgm:spPr/>
    </dgm:pt>
    <dgm:pt modelId="{76CEB8E3-7E7A-4C44-AAD0-18BDEDC1E91A}" type="pres">
      <dgm:prSet presAssocID="{E8CEDF88-B589-4CAA-9FBE-89C0CB9FA465}" presName="Name37" presStyleLbl="parChTrans1D3" presStyleIdx="4" presStyleCnt="7"/>
      <dgm:spPr/>
      <dgm:t>
        <a:bodyPr/>
        <a:lstStyle/>
        <a:p>
          <a:endParaRPr lang="zh-CN" altLang="en-US"/>
        </a:p>
      </dgm:t>
    </dgm:pt>
    <dgm:pt modelId="{8041B02C-DF5D-47C1-8164-FCCF9EC8D90F}" type="pres">
      <dgm:prSet presAssocID="{525B0D07-923C-42E9-897D-4B9625D92255}" presName="hierRoot2" presStyleCnt="0">
        <dgm:presLayoutVars>
          <dgm:hierBranch val="init"/>
        </dgm:presLayoutVars>
      </dgm:prSet>
      <dgm:spPr/>
    </dgm:pt>
    <dgm:pt modelId="{5C5C053D-5015-4CD4-A17E-8F643B5B83A3}" type="pres">
      <dgm:prSet presAssocID="{525B0D07-923C-42E9-897D-4B9625D92255}" presName="rootComposite" presStyleCnt="0"/>
      <dgm:spPr/>
    </dgm:pt>
    <dgm:pt modelId="{08606738-FBB7-407A-B254-F5327B72D0E8}" type="pres">
      <dgm:prSet presAssocID="{525B0D07-923C-42E9-897D-4B9625D92255}" presName="rootText" presStyleLbl="node3" presStyleIdx="4" presStyleCnt="7">
        <dgm:presLayoutVars>
          <dgm:chPref val="3"/>
        </dgm:presLayoutVars>
      </dgm:prSet>
      <dgm:spPr/>
      <dgm:t>
        <a:bodyPr/>
        <a:lstStyle/>
        <a:p>
          <a:endParaRPr lang="zh-CN" altLang="en-US"/>
        </a:p>
      </dgm:t>
    </dgm:pt>
    <dgm:pt modelId="{86C82502-F137-4CF5-8BF5-5BA5EEC71F8F}" type="pres">
      <dgm:prSet presAssocID="{525B0D07-923C-42E9-897D-4B9625D92255}" presName="rootConnector" presStyleLbl="node3" presStyleIdx="4" presStyleCnt="7"/>
      <dgm:spPr/>
      <dgm:t>
        <a:bodyPr/>
        <a:lstStyle/>
        <a:p>
          <a:endParaRPr lang="zh-CN" altLang="en-US"/>
        </a:p>
      </dgm:t>
    </dgm:pt>
    <dgm:pt modelId="{9CB3040B-5132-4F17-B043-573547153443}" type="pres">
      <dgm:prSet presAssocID="{525B0D07-923C-42E9-897D-4B9625D92255}" presName="hierChild4" presStyleCnt="0"/>
      <dgm:spPr/>
    </dgm:pt>
    <dgm:pt modelId="{B85BE657-B788-4F8E-A374-CF0A7A3CBA43}" type="pres">
      <dgm:prSet presAssocID="{525B0D07-923C-42E9-897D-4B9625D92255}" presName="hierChild5" presStyleCnt="0"/>
      <dgm:spPr/>
    </dgm:pt>
    <dgm:pt modelId="{71674791-473B-4757-83FA-07ACADE3FE53}" type="pres">
      <dgm:prSet presAssocID="{9456DBFD-1577-438F-8A9C-0CE69A7D0783}" presName="Name37" presStyleLbl="parChTrans1D3" presStyleIdx="5" presStyleCnt="7"/>
      <dgm:spPr/>
      <dgm:t>
        <a:bodyPr/>
        <a:lstStyle/>
        <a:p>
          <a:endParaRPr lang="zh-CN" altLang="en-US"/>
        </a:p>
      </dgm:t>
    </dgm:pt>
    <dgm:pt modelId="{FB5F2CBA-50D4-436E-9263-872AF8B23CED}" type="pres">
      <dgm:prSet presAssocID="{3F3A0714-B0B3-4CB8-831C-F3A8180E539D}" presName="hierRoot2" presStyleCnt="0">
        <dgm:presLayoutVars>
          <dgm:hierBranch val="init"/>
        </dgm:presLayoutVars>
      </dgm:prSet>
      <dgm:spPr/>
    </dgm:pt>
    <dgm:pt modelId="{D06774E6-4497-42F4-9C78-E181D816F8FD}" type="pres">
      <dgm:prSet presAssocID="{3F3A0714-B0B3-4CB8-831C-F3A8180E539D}" presName="rootComposite" presStyleCnt="0"/>
      <dgm:spPr/>
    </dgm:pt>
    <dgm:pt modelId="{F7DBA621-6928-4AB4-A1CA-57CEE769B87B}" type="pres">
      <dgm:prSet presAssocID="{3F3A0714-B0B3-4CB8-831C-F3A8180E539D}" presName="rootText" presStyleLbl="node3" presStyleIdx="5" presStyleCnt="7">
        <dgm:presLayoutVars>
          <dgm:chPref val="3"/>
        </dgm:presLayoutVars>
      </dgm:prSet>
      <dgm:spPr/>
      <dgm:t>
        <a:bodyPr/>
        <a:lstStyle/>
        <a:p>
          <a:endParaRPr lang="zh-CN" altLang="en-US"/>
        </a:p>
      </dgm:t>
    </dgm:pt>
    <dgm:pt modelId="{884DDDCF-E947-4729-8898-218599FD5439}" type="pres">
      <dgm:prSet presAssocID="{3F3A0714-B0B3-4CB8-831C-F3A8180E539D}" presName="rootConnector" presStyleLbl="node3" presStyleIdx="5" presStyleCnt="7"/>
      <dgm:spPr/>
      <dgm:t>
        <a:bodyPr/>
        <a:lstStyle/>
        <a:p>
          <a:endParaRPr lang="zh-CN" altLang="en-US"/>
        </a:p>
      </dgm:t>
    </dgm:pt>
    <dgm:pt modelId="{2D451273-4BEF-492B-A5E6-E8548441F8A0}" type="pres">
      <dgm:prSet presAssocID="{3F3A0714-B0B3-4CB8-831C-F3A8180E539D}" presName="hierChild4" presStyleCnt="0"/>
      <dgm:spPr/>
    </dgm:pt>
    <dgm:pt modelId="{530274EB-1FCD-46C0-A51C-B826D30BA69C}" type="pres">
      <dgm:prSet presAssocID="{3F3A0714-B0B3-4CB8-831C-F3A8180E539D}" presName="hierChild5" presStyleCnt="0"/>
      <dgm:spPr/>
    </dgm:pt>
    <dgm:pt modelId="{5446446B-B197-4200-A4D5-5B5FAAA6776B}" type="pres">
      <dgm:prSet presAssocID="{16740326-8CD7-4139-9332-2D07A219849E}" presName="Name37" presStyleLbl="parChTrans1D3" presStyleIdx="6" presStyleCnt="7"/>
      <dgm:spPr/>
      <dgm:t>
        <a:bodyPr/>
        <a:lstStyle/>
        <a:p>
          <a:endParaRPr lang="zh-CN" altLang="en-US"/>
        </a:p>
      </dgm:t>
    </dgm:pt>
    <dgm:pt modelId="{F4279639-74B8-4607-B28E-E9FD8A2AA4D0}" type="pres">
      <dgm:prSet presAssocID="{3601A0BD-8E8C-4BA1-9836-06F7A60C44F3}" presName="hierRoot2" presStyleCnt="0">
        <dgm:presLayoutVars>
          <dgm:hierBranch val="init"/>
        </dgm:presLayoutVars>
      </dgm:prSet>
      <dgm:spPr/>
    </dgm:pt>
    <dgm:pt modelId="{E68FA6B6-553A-4302-996D-C455A2DFA3E4}" type="pres">
      <dgm:prSet presAssocID="{3601A0BD-8E8C-4BA1-9836-06F7A60C44F3}" presName="rootComposite" presStyleCnt="0"/>
      <dgm:spPr/>
    </dgm:pt>
    <dgm:pt modelId="{BED906DB-5842-47E5-9BE3-65BC4E9244F9}" type="pres">
      <dgm:prSet presAssocID="{3601A0BD-8E8C-4BA1-9836-06F7A60C44F3}" presName="rootText" presStyleLbl="node3" presStyleIdx="6" presStyleCnt="7">
        <dgm:presLayoutVars>
          <dgm:chPref val="3"/>
        </dgm:presLayoutVars>
      </dgm:prSet>
      <dgm:spPr/>
      <dgm:t>
        <a:bodyPr/>
        <a:lstStyle/>
        <a:p>
          <a:endParaRPr lang="zh-CN" altLang="en-US"/>
        </a:p>
      </dgm:t>
    </dgm:pt>
    <dgm:pt modelId="{DF81AAF2-894C-4811-9E51-2FB2088639DA}" type="pres">
      <dgm:prSet presAssocID="{3601A0BD-8E8C-4BA1-9836-06F7A60C44F3}" presName="rootConnector" presStyleLbl="node3" presStyleIdx="6" presStyleCnt="7"/>
      <dgm:spPr/>
      <dgm:t>
        <a:bodyPr/>
        <a:lstStyle/>
        <a:p>
          <a:endParaRPr lang="zh-CN" altLang="en-US"/>
        </a:p>
      </dgm:t>
    </dgm:pt>
    <dgm:pt modelId="{87063569-BE9B-4976-9D3F-D703A794C392}" type="pres">
      <dgm:prSet presAssocID="{3601A0BD-8E8C-4BA1-9836-06F7A60C44F3}" presName="hierChild4" presStyleCnt="0"/>
      <dgm:spPr/>
    </dgm:pt>
    <dgm:pt modelId="{3FD7977D-6799-4E01-95D3-7BFA2F85CA70}" type="pres">
      <dgm:prSet presAssocID="{3601A0BD-8E8C-4BA1-9836-06F7A60C44F3}" presName="hierChild5" presStyleCnt="0"/>
      <dgm:spPr/>
    </dgm:pt>
    <dgm:pt modelId="{B95CF3E1-F571-4483-B7E4-D1466E39F8F8}" type="pres">
      <dgm:prSet presAssocID="{1DA94795-DDE5-4CD7-A9EF-1E6B9AB7F531}" presName="hierChild5" presStyleCnt="0"/>
      <dgm:spPr/>
    </dgm:pt>
    <dgm:pt modelId="{3DDB8FE8-FBDD-4D46-869B-1ADF87347DC4}" type="pres">
      <dgm:prSet presAssocID="{1A72492D-CBC3-46ED-851F-BF2495071793}" presName="hierChild3" presStyleCnt="0"/>
      <dgm:spPr/>
    </dgm:pt>
  </dgm:ptLst>
  <dgm:cxnLst>
    <dgm:cxn modelId="{947085B7-219E-4B74-A37A-B48AB02D156D}" type="presOf" srcId="{E8CEDF88-B589-4CAA-9FBE-89C0CB9FA465}" destId="{76CEB8E3-7E7A-4C44-AAD0-18BDEDC1E91A}" srcOrd="0" destOrd="0" presId="urn:microsoft.com/office/officeart/2005/8/layout/orgChart1"/>
    <dgm:cxn modelId="{62EA2AD5-C6E2-408A-B0BA-B4BAA7051949}" type="presOf" srcId="{0644B06C-05B0-41C7-8218-7A710ADC0885}" destId="{8BAE9B7E-BF36-412A-B199-9B9965E0FD7B}" srcOrd="0" destOrd="0" presId="urn:microsoft.com/office/officeart/2005/8/layout/orgChart1"/>
    <dgm:cxn modelId="{4ADAC2C9-F63B-4926-B325-776DB5169F10}" type="presOf" srcId="{4BC12747-8754-4C0A-AEA4-80F25302B453}" destId="{B88D3E7F-F5D7-41BD-97CF-ACEB3F18E3F0}" srcOrd="0" destOrd="0" presId="urn:microsoft.com/office/officeart/2005/8/layout/orgChart1"/>
    <dgm:cxn modelId="{02F9096A-5E54-44FE-B446-61B958D4CE4E}" type="presOf" srcId="{BFBE9870-CE0B-4EC0-BD16-21D30BE16BE5}" destId="{B87DF06D-DDF9-4094-A524-C99ED3A06717}" srcOrd="0" destOrd="0" presId="urn:microsoft.com/office/officeart/2005/8/layout/orgChart1"/>
    <dgm:cxn modelId="{43F66B22-A7BD-47D6-B1BD-3A0BFC3F311F}" type="presOf" srcId="{61487EBA-2DEA-49ED-9693-9A71BFE2E430}" destId="{29F96192-6416-4CCF-85BB-12A369FB4168}" srcOrd="0" destOrd="0" presId="urn:microsoft.com/office/officeart/2005/8/layout/orgChart1"/>
    <dgm:cxn modelId="{6E21C275-1F7E-40A9-AA2A-1596E61D2A2A}" srcId="{AB57EBEC-6950-4C84-BB8D-7F0826044920}" destId="{BFBE9870-CE0B-4EC0-BD16-21D30BE16BE5}" srcOrd="0" destOrd="0" parTransId="{ABF09568-1B12-4258-845C-364D56090C7B}" sibTransId="{5562CFDE-3E33-4ACD-B9A2-C72074882EF6}"/>
    <dgm:cxn modelId="{130088B9-D377-4990-960E-E9CAE5238F6E}" type="presOf" srcId="{AB57EBEC-6950-4C84-BB8D-7F0826044920}" destId="{559D30A9-9299-4D9C-879F-DD2B47240DBE}" srcOrd="1" destOrd="0" presId="urn:microsoft.com/office/officeart/2005/8/layout/orgChart1"/>
    <dgm:cxn modelId="{0DBECE41-0908-49F4-9F4E-7EFD7DA07E9D}" type="presOf" srcId="{8A4BD980-D2F6-4030-AE76-E38225F08842}" destId="{23ED0027-4C60-4F2E-A9DA-0534D5BD79A6}" srcOrd="0" destOrd="0" presId="urn:microsoft.com/office/officeart/2005/8/layout/orgChart1"/>
    <dgm:cxn modelId="{E1FF6E4E-266F-4976-987F-19651BBE6317}" srcId="{1DA94795-DDE5-4CD7-A9EF-1E6B9AB7F531}" destId="{3601A0BD-8E8C-4BA1-9836-06F7A60C44F3}" srcOrd="3" destOrd="0" parTransId="{16740326-8CD7-4139-9332-2D07A219849E}" sibTransId="{84F9F017-9D1C-4CC5-8663-094EC3E49B1E}"/>
    <dgm:cxn modelId="{A963D6B6-9081-4CD8-85B3-A09F58EBAF08}" type="presOf" srcId="{16740326-8CD7-4139-9332-2D07A219849E}" destId="{5446446B-B197-4200-A4D5-5B5FAAA6776B}" srcOrd="0" destOrd="0" presId="urn:microsoft.com/office/officeart/2005/8/layout/orgChart1"/>
    <dgm:cxn modelId="{76F2F7C7-E43C-44F3-867B-444EE3AB31E3}" srcId="{1DA94795-DDE5-4CD7-A9EF-1E6B9AB7F531}" destId="{3F3A0714-B0B3-4CB8-831C-F3A8180E539D}" srcOrd="2" destOrd="0" parTransId="{9456DBFD-1577-438F-8A9C-0CE69A7D0783}" sibTransId="{919C7B8F-6581-4A55-919F-07770E8AD1A9}"/>
    <dgm:cxn modelId="{70DC9D54-F368-4E2D-AB55-D608A6EA6A3B}" srcId="{1DA94795-DDE5-4CD7-A9EF-1E6B9AB7F531}" destId="{525B0D07-923C-42E9-897D-4B9625D92255}" srcOrd="1" destOrd="0" parTransId="{E8CEDF88-B589-4CAA-9FBE-89C0CB9FA465}" sibTransId="{F968D03B-078D-47B9-8F79-A332B35632F6}"/>
    <dgm:cxn modelId="{5CC3A8A3-75BA-4F27-82E5-77FBDC7ABF10}" type="presOf" srcId="{525B0D07-923C-42E9-897D-4B9625D92255}" destId="{86C82502-F137-4CF5-8BF5-5BA5EEC71F8F}" srcOrd="1" destOrd="0" presId="urn:microsoft.com/office/officeart/2005/8/layout/orgChart1"/>
    <dgm:cxn modelId="{A8405E59-9F15-4F4F-85E5-FB1966D364F8}" type="presOf" srcId="{C34694F0-23AA-4F2B-9BCE-19F25273403B}" destId="{910406FF-225B-493B-A472-6C5FEDB50EC7}" srcOrd="0" destOrd="0" presId="urn:microsoft.com/office/officeart/2005/8/layout/orgChart1"/>
    <dgm:cxn modelId="{B173AAEA-360D-4F75-822C-500581A129FF}" type="presOf" srcId="{1DA94795-DDE5-4CD7-A9EF-1E6B9AB7F531}" destId="{0A7E75DC-7955-48F6-8976-90E3BBA06FFD}" srcOrd="1" destOrd="0" presId="urn:microsoft.com/office/officeart/2005/8/layout/orgChart1"/>
    <dgm:cxn modelId="{EA1DFF32-AFC4-45A3-A724-68935F151CBB}" type="presOf" srcId="{3601A0BD-8E8C-4BA1-9836-06F7A60C44F3}" destId="{BED906DB-5842-47E5-9BE3-65BC4E9244F9}" srcOrd="0" destOrd="0" presId="urn:microsoft.com/office/officeart/2005/8/layout/orgChart1"/>
    <dgm:cxn modelId="{7588A655-9F88-45B8-B81B-C6BFE5DF7124}" srcId="{AB57EBEC-6950-4C84-BB8D-7F0826044920}" destId="{0644B06C-05B0-41C7-8218-7A710ADC0885}" srcOrd="2" destOrd="0" parTransId="{61487EBA-2DEA-49ED-9693-9A71BFE2E430}" sibTransId="{981E36BF-7715-4407-B098-4F2290C8D209}"/>
    <dgm:cxn modelId="{C2A0E958-89B9-4FAB-AF45-B016358CC6D2}" srcId="{1A72492D-CBC3-46ED-851F-BF2495071793}" destId="{AB57EBEC-6950-4C84-BB8D-7F0826044920}" srcOrd="0" destOrd="0" parTransId="{4BC12747-8754-4C0A-AEA4-80F25302B453}" sibTransId="{D99C98BF-B935-4090-B758-BF6B2678FACD}"/>
    <dgm:cxn modelId="{B99011E6-C637-492E-9406-C2035DDC05C7}" type="presOf" srcId="{ABF09568-1B12-4258-845C-364D56090C7B}" destId="{81D2D8F8-39DA-441E-AC15-32547750E530}" srcOrd="0" destOrd="0" presId="urn:microsoft.com/office/officeart/2005/8/layout/orgChart1"/>
    <dgm:cxn modelId="{D85104C9-2BCB-4029-812B-1DB1CEF424C2}" type="presOf" srcId="{BA7A231B-B4E7-4017-9416-83273B548D0D}" destId="{DC82EA2A-2449-47B5-9D2C-5721137B3CD6}" srcOrd="0" destOrd="0" presId="urn:microsoft.com/office/officeart/2005/8/layout/orgChart1"/>
    <dgm:cxn modelId="{E0CBC4A6-2D98-4DDF-8D94-A3FD35321D93}" type="presOf" srcId="{AB57EBEC-6950-4C84-BB8D-7F0826044920}" destId="{CD7E5BE4-7E7F-4948-B9AF-08630E7FDA2D}" srcOrd="0" destOrd="0" presId="urn:microsoft.com/office/officeart/2005/8/layout/orgChart1"/>
    <dgm:cxn modelId="{ECAD9D95-C2EF-4AF2-8901-B0CFD9CEE278}" type="presOf" srcId="{BFBE9870-CE0B-4EC0-BD16-21D30BE16BE5}" destId="{E3458FC4-E442-4828-9E19-69F351AC6F8C}" srcOrd="1" destOrd="0" presId="urn:microsoft.com/office/officeart/2005/8/layout/orgChart1"/>
    <dgm:cxn modelId="{8797BB88-D6A9-48A1-B05B-E0995CDF53F2}" srcId="{E0BA1BB3-5DAD-4EB1-8D76-DB7E47010A66}" destId="{1A72492D-CBC3-46ED-851F-BF2495071793}" srcOrd="0" destOrd="0" parTransId="{4E3372A0-BC54-49B1-814B-6940BA2D6E17}" sibTransId="{D3E12DD1-E33A-46E5-92D7-F8608B62F33F}"/>
    <dgm:cxn modelId="{93EDBE95-1CE3-4BD0-83FA-53544DF34056}" type="presOf" srcId="{525B0D07-923C-42E9-897D-4B9625D92255}" destId="{08606738-FBB7-407A-B254-F5327B72D0E8}" srcOrd="0" destOrd="0" presId="urn:microsoft.com/office/officeart/2005/8/layout/orgChart1"/>
    <dgm:cxn modelId="{24D5A2B6-B9B1-4F21-91CA-9DA37DBE64EB}" type="presOf" srcId="{1DA94795-DDE5-4CD7-A9EF-1E6B9AB7F531}" destId="{C92406B7-B626-4894-990F-AD1B9AAC66A0}" srcOrd="0" destOrd="0" presId="urn:microsoft.com/office/officeart/2005/8/layout/orgChart1"/>
    <dgm:cxn modelId="{0DE70F1A-9C92-40A5-95C9-C3F5A1781DAC}" type="presOf" srcId="{0644B06C-05B0-41C7-8218-7A710ADC0885}" destId="{02CA3EA8-8752-41EF-9B81-B0813B7F29D7}" srcOrd="1" destOrd="0" presId="urn:microsoft.com/office/officeart/2005/8/layout/orgChart1"/>
    <dgm:cxn modelId="{DB3FB129-CD30-4F46-B6E2-489ACD1EB28B}" type="presOf" srcId="{BFC26773-175B-4D7E-8137-7EBDEE5B00F6}" destId="{98B0E3F4-32B0-4D63-B585-3B0CA140630A}" srcOrd="0" destOrd="0" presId="urn:microsoft.com/office/officeart/2005/8/layout/orgChart1"/>
    <dgm:cxn modelId="{8CAD4A2F-8EB9-4282-8BAB-596176350BD3}" type="presOf" srcId="{C34694F0-23AA-4F2B-9BCE-19F25273403B}" destId="{3B08297B-D954-4B8A-8035-C1DF9FC31B19}" srcOrd="1" destOrd="0" presId="urn:microsoft.com/office/officeart/2005/8/layout/orgChart1"/>
    <dgm:cxn modelId="{32566454-E43A-4508-83CC-E61867F23BDB}" type="presOf" srcId="{1A72492D-CBC3-46ED-851F-BF2495071793}" destId="{50FE2EB8-54ED-4DD4-AA29-94DCA1B34863}" srcOrd="0" destOrd="0" presId="urn:microsoft.com/office/officeart/2005/8/layout/orgChart1"/>
    <dgm:cxn modelId="{E4F14388-B26F-4F84-BD8F-21735B1805B9}" type="presOf" srcId="{9CF9200B-10C3-4C90-947F-959B2A877BD0}" destId="{EA52CB39-B5FF-4AE8-B786-1848D1278D40}" srcOrd="0" destOrd="0" presId="urn:microsoft.com/office/officeart/2005/8/layout/orgChart1"/>
    <dgm:cxn modelId="{ED6BBEFA-F6FA-496E-8F50-6DA18D11E726}" type="presOf" srcId="{E0BA1BB3-5DAD-4EB1-8D76-DB7E47010A66}" destId="{72801889-C8DF-4BEC-823C-2E3C721140AE}" srcOrd="0" destOrd="0" presId="urn:microsoft.com/office/officeart/2005/8/layout/orgChart1"/>
    <dgm:cxn modelId="{897F834B-F87A-4731-924E-C22FAF46773E}" type="presOf" srcId="{3F3A0714-B0B3-4CB8-831C-F3A8180E539D}" destId="{884DDDCF-E947-4729-8898-218599FD5439}" srcOrd="1" destOrd="0" presId="urn:microsoft.com/office/officeart/2005/8/layout/orgChart1"/>
    <dgm:cxn modelId="{D6B07000-8CB9-465C-BA49-3BC2E7D45223}" srcId="{AB57EBEC-6950-4C84-BB8D-7F0826044920}" destId="{C34694F0-23AA-4F2B-9BCE-19F25273403B}" srcOrd="1" destOrd="0" parTransId="{9CF9200B-10C3-4C90-947F-959B2A877BD0}" sibTransId="{8A0810D4-EAF1-4836-B897-36EEAC618C21}"/>
    <dgm:cxn modelId="{E5491ACC-6631-4EDE-BA4F-30C8D22579CB}" srcId="{1DA94795-DDE5-4CD7-A9EF-1E6B9AB7F531}" destId="{8A4BD980-D2F6-4030-AE76-E38225F08842}" srcOrd="0" destOrd="0" parTransId="{BA7A231B-B4E7-4017-9416-83273B548D0D}" sibTransId="{23DA4081-F6AF-4968-A4F4-314902E3B1EB}"/>
    <dgm:cxn modelId="{AB9025DB-D026-4ABD-AB5C-6158D940B44F}" type="presOf" srcId="{1A72492D-CBC3-46ED-851F-BF2495071793}" destId="{8EFE2997-4571-4FCD-B716-A3ABB617AB74}" srcOrd="1" destOrd="0" presId="urn:microsoft.com/office/officeart/2005/8/layout/orgChart1"/>
    <dgm:cxn modelId="{6B0E4E68-E949-468B-8C51-E2BBEB8AE4D6}" type="presOf" srcId="{8A4BD980-D2F6-4030-AE76-E38225F08842}" destId="{66685F41-7AA6-47F2-B5E2-39BB4013307A}" srcOrd="1" destOrd="0" presId="urn:microsoft.com/office/officeart/2005/8/layout/orgChart1"/>
    <dgm:cxn modelId="{237671AA-1E82-4C6B-AA05-F19E56C64691}" type="presOf" srcId="{3F3A0714-B0B3-4CB8-831C-F3A8180E539D}" destId="{F7DBA621-6928-4AB4-A1CA-57CEE769B87B}" srcOrd="0" destOrd="0" presId="urn:microsoft.com/office/officeart/2005/8/layout/orgChart1"/>
    <dgm:cxn modelId="{3BBEDBA5-9B30-4959-BF5A-AEAB20B7C438}" type="presOf" srcId="{3601A0BD-8E8C-4BA1-9836-06F7A60C44F3}" destId="{DF81AAF2-894C-4811-9E51-2FB2088639DA}" srcOrd="1" destOrd="0" presId="urn:microsoft.com/office/officeart/2005/8/layout/orgChart1"/>
    <dgm:cxn modelId="{763FAB10-5E3B-4809-9D34-0A10B4BD2A65}" type="presOf" srcId="{9456DBFD-1577-438F-8A9C-0CE69A7D0783}" destId="{71674791-473B-4757-83FA-07ACADE3FE53}" srcOrd="0" destOrd="0" presId="urn:microsoft.com/office/officeart/2005/8/layout/orgChart1"/>
    <dgm:cxn modelId="{BBDD2364-D20C-47C5-A228-4D77AF0E2CC8}" srcId="{1A72492D-CBC3-46ED-851F-BF2495071793}" destId="{1DA94795-DDE5-4CD7-A9EF-1E6B9AB7F531}" srcOrd="1" destOrd="0" parTransId="{BFC26773-175B-4D7E-8137-7EBDEE5B00F6}" sibTransId="{E1ABE2D5-9A5D-4F98-A8ED-30F7397D3007}"/>
    <dgm:cxn modelId="{BAACCCB2-6160-482C-8C69-126D2286400B}" type="presParOf" srcId="{72801889-C8DF-4BEC-823C-2E3C721140AE}" destId="{6B5D9931-1009-4E31-9580-F90CF3211872}" srcOrd="0" destOrd="0" presId="urn:microsoft.com/office/officeart/2005/8/layout/orgChart1"/>
    <dgm:cxn modelId="{9264ED73-6236-4F65-9DB0-6009CBB7F27A}" type="presParOf" srcId="{6B5D9931-1009-4E31-9580-F90CF3211872}" destId="{3C23FA38-52D3-445A-997D-D57BB99EC0DA}" srcOrd="0" destOrd="0" presId="urn:microsoft.com/office/officeart/2005/8/layout/orgChart1"/>
    <dgm:cxn modelId="{5B5E005E-2643-468F-B14B-FB474D57B093}" type="presParOf" srcId="{3C23FA38-52D3-445A-997D-D57BB99EC0DA}" destId="{50FE2EB8-54ED-4DD4-AA29-94DCA1B34863}" srcOrd="0" destOrd="0" presId="urn:microsoft.com/office/officeart/2005/8/layout/orgChart1"/>
    <dgm:cxn modelId="{9E97BB3E-A1C9-4F55-89A3-54436DDF2B30}" type="presParOf" srcId="{3C23FA38-52D3-445A-997D-D57BB99EC0DA}" destId="{8EFE2997-4571-4FCD-B716-A3ABB617AB74}" srcOrd="1" destOrd="0" presId="urn:microsoft.com/office/officeart/2005/8/layout/orgChart1"/>
    <dgm:cxn modelId="{F7DB8D29-8171-42BD-B72E-CBDEB100F7AB}" type="presParOf" srcId="{6B5D9931-1009-4E31-9580-F90CF3211872}" destId="{E968411E-097E-42C5-88CB-EFEB63D14C64}" srcOrd="1" destOrd="0" presId="urn:microsoft.com/office/officeart/2005/8/layout/orgChart1"/>
    <dgm:cxn modelId="{661A5D69-4AEE-447A-833D-D4285745A87D}" type="presParOf" srcId="{E968411E-097E-42C5-88CB-EFEB63D14C64}" destId="{B88D3E7F-F5D7-41BD-97CF-ACEB3F18E3F0}" srcOrd="0" destOrd="0" presId="urn:microsoft.com/office/officeart/2005/8/layout/orgChart1"/>
    <dgm:cxn modelId="{C1553CD2-8535-4524-A0A6-80D2DF98F621}" type="presParOf" srcId="{E968411E-097E-42C5-88CB-EFEB63D14C64}" destId="{06076CE3-FF32-4C82-A57D-68B12BAF2687}" srcOrd="1" destOrd="0" presId="urn:microsoft.com/office/officeart/2005/8/layout/orgChart1"/>
    <dgm:cxn modelId="{1554FD15-AFD3-44BF-8BFF-549AEF697D5D}" type="presParOf" srcId="{06076CE3-FF32-4C82-A57D-68B12BAF2687}" destId="{3B90D70E-A3FE-4136-8C3B-E83662A1E059}" srcOrd="0" destOrd="0" presId="urn:microsoft.com/office/officeart/2005/8/layout/orgChart1"/>
    <dgm:cxn modelId="{486B850C-3D44-4816-900D-C311321C7414}" type="presParOf" srcId="{3B90D70E-A3FE-4136-8C3B-E83662A1E059}" destId="{CD7E5BE4-7E7F-4948-B9AF-08630E7FDA2D}" srcOrd="0" destOrd="0" presId="urn:microsoft.com/office/officeart/2005/8/layout/orgChart1"/>
    <dgm:cxn modelId="{06DE693C-4C43-41B0-82C8-817C54024FED}" type="presParOf" srcId="{3B90D70E-A3FE-4136-8C3B-E83662A1E059}" destId="{559D30A9-9299-4D9C-879F-DD2B47240DBE}" srcOrd="1" destOrd="0" presId="urn:microsoft.com/office/officeart/2005/8/layout/orgChart1"/>
    <dgm:cxn modelId="{7C9BB6F4-7B38-4A39-9A77-10F4A204436D}" type="presParOf" srcId="{06076CE3-FF32-4C82-A57D-68B12BAF2687}" destId="{0A21B49D-B886-4E2C-86C3-E8EB631C87E2}" srcOrd="1" destOrd="0" presId="urn:microsoft.com/office/officeart/2005/8/layout/orgChart1"/>
    <dgm:cxn modelId="{26FC0B8A-2C18-4446-B9E8-15186AEB99EB}" type="presParOf" srcId="{0A21B49D-B886-4E2C-86C3-E8EB631C87E2}" destId="{81D2D8F8-39DA-441E-AC15-32547750E530}" srcOrd="0" destOrd="0" presId="urn:microsoft.com/office/officeart/2005/8/layout/orgChart1"/>
    <dgm:cxn modelId="{C4FCEDB2-2B57-4772-893E-D5A34B4EF074}" type="presParOf" srcId="{0A21B49D-B886-4E2C-86C3-E8EB631C87E2}" destId="{C9EF92DB-7AEC-4574-AB58-9F8C2971912F}" srcOrd="1" destOrd="0" presId="urn:microsoft.com/office/officeart/2005/8/layout/orgChart1"/>
    <dgm:cxn modelId="{84345BDD-03CC-41EF-83A8-07B041F5503D}" type="presParOf" srcId="{C9EF92DB-7AEC-4574-AB58-9F8C2971912F}" destId="{718F20A1-A96E-4E14-AC5A-70EFC9DDE763}" srcOrd="0" destOrd="0" presId="urn:microsoft.com/office/officeart/2005/8/layout/orgChart1"/>
    <dgm:cxn modelId="{EDD7F323-E708-4FBC-8E56-15306F349E49}" type="presParOf" srcId="{718F20A1-A96E-4E14-AC5A-70EFC9DDE763}" destId="{B87DF06D-DDF9-4094-A524-C99ED3A06717}" srcOrd="0" destOrd="0" presId="urn:microsoft.com/office/officeart/2005/8/layout/orgChart1"/>
    <dgm:cxn modelId="{D11AB31C-4464-498E-BF10-66ABBEF7FEE0}" type="presParOf" srcId="{718F20A1-A96E-4E14-AC5A-70EFC9DDE763}" destId="{E3458FC4-E442-4828-9E19-69F351AC6F8C}" srcOrd="1" destOrd="0" presId="urn:microsoft.com/office/officeart/2005/8/layout/orgChart1"/>
    <dgm:cxn modelId="{BABD5FE3-902C-45A9-A02A-1E48845621F5}" type="presParOf" srcId="{C9EF92DB-7AEC-4574-AB58-9F8C2971912F}" destId="{00E10BA4-01BD-43E4-8CB2-22DCBC35FA1A}" srcOrd="1" destOrd="0" presId="urn:microsoft.com/office/officeart/2005/8/layout/orgChart1"/>
    <dgm:cxn modelId="{3CFD994E-8721-4006-B7F7-844D9DE3F969}" type="presParOf" srcId="{C9EF92DB-7AEC-4574-AB58-9F8C2971912F}" destId="{9D2A1537-D5BD-420E-A69E-500FF5133E48}" srcOrd="2" destOrd="0" presId="urn:microsoft.com/office/officeart/2005/8/layout/orgChart1"/>
    <dgm:cxn modelId="{3C9392EB-6EDF-456D-99F5-41E030AD7AA0}" type="presParOf" srcId="{0A21B49D-B886-4E2C-86C3-E8EB631C87E2}" destId="{EA52CB39-B5FF-4AE8-B786-1848D1278D40}" srcOrd="2" destOrd="0" presId="urn:microsoft.com/office/officeart/2005/8/layout/orgChart1"/>
    <dgm:cxn modelId="{47801F5D-8B53-43C8-AFCB-BA3F3815B22C}" type="presParOf" srcId="{0A21B49D-B886-4E2C-86C3-E8EB631C87E2}" destId="{DA60FF84-F213-4DDD-8270-895E8D11D2E4}" srcOrd="3" destOrd="0" presId="urn:microsoft.com/office/officeart/2005/8/layout/orgChart1"/>
    <dgm:cxn modelId="{ED908E89-919B-49DE-A16F-9E863A2F33A1}" type="presParOf" srcId="{DA60FF84-F213-4DDD-8270-895E8D11D2E4}" destId="{04ED6C7A-108A-4483-9163-BFC149140AC5}" srcOrd="0" destOrd="0" presId="urn:microsoft.com/office/officeart/2005/8/layout/orgChart1"/>
    <dgm:cxn modelId="{443C93B0-957B-40EE-9B6B-931541952897}" type="presParOf" srcId="{04ED6C7A-108A-4483-9163-BFC149140AC5}" destId="{910406FF-225B-493B-A472-6C5FEDB50EC7}" srcOrd="0" destOrd="0" presId="urn:microsoft.com/office/officeart/2005/8/layout/orgChart1"/>
    <dgm:cxn modelId="{A4AF8BBE-577F-4482-9297-E2CFD58303F1}" type="presParOf" srcId="{04ED6C7A-108A-4483-9163-BFC149140AC5}" destId="{3B08297B-D954-4B8A-8035-C1DF9FC31B19}" srcOrd="1" destOrd="0" presId="urn:microsoft.com/office/officeart/2005/8/layout/orgChart1"/>
    <dgm:cxn modelId="{90074B43-DC17-462E-B127-BF1D1ABC90DA}" type="presParOf" srcId="{DA60FF84-F213-4DDD-8270-895E8D11D2E4}" destId="{D603D041-A675-444B-97FD-35A39B8B8DFF}" srcOrd="1" destOrd="0" presId="urn:microsoft.com/office/officeart/2005/8/layout/orgChart1"/>
    <dgm:cxn modelId="{421D2F2A-88E5-4248-8798-A172E5BA412F}" type="presParOf" srcId="{DA60FF84-F213-4DDD-8270-895E8D11D2E4}" destId="{FDD4E344-D544-4A6E-B0E5-9D341865F818}" srcOrd="2" destOrd="0" presId="urn:microsoft.com/office/officeart/2005/8/layout/orgChart1"/>
    <dgm:cxn modelId="{04194449-9362-4E75-8ED6-7BC91A1CE889}" type="presParOf" srcId="{0A21B49D-B886-4E2C-86C3-E8EB631C87E2}" destId="{29F96192-6416-4CCF-85BB-12A369FB4168}" srcOrd="4" destOrd="0" presId="urn:microsoft.com/office/officeart/2005/8/layout/orgChart1"/>
    <dgm:cxn modelId="{5E3BB715-6153-4FDA-8945-6098873F83AE}" type="presParOf" srcId="{0A21B49D-B886-4E2C-86C3-E8EB631C87E2}" destId="{E9534CD2-7DE7-473B-88AA-8CCC82DA88EB}" srcOrd="5" destOrd="0" presId="urn:microsoft.com/office/officeart/2005/8/layout/orgChart1"/>
    <dgm:cxn modelId="{E79DA228-22D6-4A16-A622-50A8BA7139C9}" type="presParOf" srcId="{E9534CD2-7DE7-473B-88AA-8CCC82DA88EB}" destId="{90A1D5CD-F3E6-4F8B-83D8-748EAF0FC4C9}" srcOrd="0" destOrd="0" presId="urn:microsoft.com/office/officeart/2005/8/layout/orgChart1"/>
    <dgm:cxn modelId="{7C40033D-045C-43F3-B86E-2245F883BA86}" type="presParOf" srcId="{90A1D5CD-F3E6-4F8B-83D8-748EAF0FC4C9}" destId="{8BAE9B7E-BF36-412A-B199-9B9965E0FD7B}" srcOrd="0" destOrd="0" presId="urn:microsoft.com/office/officeart/2005/8/layout/orgChart1"/>
    <dgm:cxn modelId="{1A5147DB-2B7B-4420-863C-8F2E4260FBD3}" type="presParOf" srcId="{90A1D5CD-F3E6-4F8B-83D8-748EAF0FC4C9}" destId="{02CA3EA8-8752-41EF-9B81-B0813B7F29D7}" srcOrd="1" destOrd="0" presId="urn:microsoft.com/office/officeart/2005/8/layout/orgChart1"/>
    <dgm:cxn modelId="{21A3DA5A-DDE3-48C9-AA3D-5ACFD58BE6D8}" type="presParOf" srcId="{E9534CD2-7DE7-473B-88AA-8CCC82DA88EB}" destId="{8F557776-DF7E-4048-B39C-8AA427ED1950}" srcOrd="1" destOrd="0" presId="urn:microsoft.com/office/officeart/2005/8/layout/orgChart1"/>
    <dgm:cxn modelId="{208D151E-FE9B-4594-BB3D-8852CA714BBF}" type="presParOf" srcId="{E9534CD2-7DE7-473B-88AA-8CCC82DA88EB}" destId="{0BA0A4F7-7E71-421D-806A-E0ACD39A6FF3}" srcOrd="2" destOrd="0" presId="urn:microsoft.com/office/officeart/2005/8/layout/orgChart1"/>
    <dgm:cxn modelId="{234193BA-387F-4B6C-B076-A004CD2E73F2}" type="presParOf" srcId="{06076CE3-FF32-4C82-A57D-68B12BAF2687}" destId="{1F4D2484-E155-435D-A404-E5F38F7D8EFE}" srcOrd="2" destOrd="0" presId="urn:microsoft.com/office/officeart/2005/8/layout/orgChart1"/>
    <dgm:cxn modelId="{97D8527B-4981-42B1-B164-893DAF6F54D2}" type="presParOf" srcId="{E968411E-097E-42C5-88CB-EFEB63D14C64}" destId="{98B0E3F4-32B0-4D63-B585-3B0CA140630A}" srcOrd="2" destOrd="0" presId="urn:microsoft.com/office/officeart/2005/8/layout/orgChart1"/>
    <dgm:cxn modelId="{34AD538A-9533-41F9-9DE8-EDE33B13241A}" type="presParOf" srcId="{E968411E-097E-42C5-88CB-EFEB63D14C64}" destId="{F817002A-75ED-4F64-91EA-0253977F1278}" srcOrd="3" destOrd="0" presId="urn:microsoft.com/office/officeart/2005/8/layout/orgChart1"/>
    <dgm:cxn modelId="{8203872C-A042-4612-9FF4-9603E56B489B}" type="presParOf" srcId="{F817002A-75ED-4F64-91EA-0253977F1278}" destId="{BBA5B48D-1D1D-4C04-B8A2-043F890E6298}" srcOrd="0" destOrd="0" presId="urn:microsoft.com/office/officeart/2005/8/layout/orgChart1"/>
    <dgm:cxn modelId="{B342BAA0-AF63-46FF-B5DD-0A4525FEB4D5}" type="presParOf" srcId="{BBA5B48D-1D1D-4C04-B8A2-043F890E6298}" destId="{C92406B7-B626-4894-990F-AD1B9AAC66A0}" srcOrd="0" destOrd="0" presId="urn:microsoft.com/office/officeart/2005/8/layout/orgChart1"/>
    <dgm:cxn modelId="{A3A788E0-1C6C-4A4B-8471-C8D5D6F26A86}" type="presParOf" srcId="{BBA5B48D-1D1D-4C04-B8A2-043F890E6298}" destId="{0A7E75DC-7955-48F6-8976-90E3BBA06FFD}" srcOrd="1" destOrd="0" presId="urn:microsoft.com/office/officeart/2005/8/layout/orgChart1"/>
    <dgm:cxn modelId="{179F4FFE-E95D-4D9F-A23D-4C6F99F76895}" type="presParOf" srcId="{F817002A-75ED-4F64-91EA-0253977F1278}" destId="{1E07F2C1-5AAC-4F80-A4FB-DD5B75F931EC}" srcOrd="1" destOrd="0" presId="urn:microsoft.com/office/officeart/2005/8/layout/orgChart1"/>
    <dgm:cxn modelId="{C33DB670-27AD-4BB1-9E3C-22A737C58ED4}" type="presParOf" srcId="{1E07F2C1-5AAC-4F80-A4FB-DD5B75F931EC}" destId="{DC82EA2A-2449-47B5-9D2C-5721137B3CD6}" srcOrd="0" destOrd="0" presId="urn:microsoft.com/office/officeart/2005/8/layout/orgChart1"/>
    <dgm:cxn modelId="{CA58395F-CBEF-4B57-807C-AAC64F88165D}" type="presParOf" srcId="{1E07F2C1-5AAC-4F80-A4FB-DD5B75F931EC}" destId="{2EBEB033-4F17-4DED-A9D9-1EC7D77D58E2}" srcOrd="1" destOrd="0" presId="urn:microsoft.com/office/officeart/2005/8/layout/orgChart1"/>
    <dgm:cxn modelId="{4BBEB979-BA2A-4D42-9CD2-A74BD64F4B00}" type="presParOf" srcId="{2EBEB033-4F17-4DED-A9D9-1EC7D77D58E2}" destId="{C182618B-7475-46D2-B33A-85929D765335}" srcOrd="0" destOrd="0" presId="urn:microsoft.com/office/officeart/2005/8/layout/orgChart1"/>
    <dgm:cxn modelId="{156EBA63-4C80-4CB0-8E18-390B909F8BF9}" type="presParOf" srcId="{C182618B-7475-46D2-B33A-85929D765335}" destId="{23ED0027-4C60-4F2E-A9DA-0534D5BD79A6}" srcOrd="0" destOrd="0" presId="urn:microsoft.com/office/officeart/2005/8/layout/orgChart1"/>
    <dgm:cxn modelId="{2631C614-3434-4B62-8CB1-FF99BB3565F1}" type="presParOf" srcId="{C182618B-7475-46D2-B33A-85929D765335}" destId="{66685F41-7AA6-47F2-B5E2-39BB4013307A}" srcOrd="1" destOrd="0" presId="urn:microsoft.com/office/officeart/2005/8/layout/orgChart1"/>
    <dgm:cxn modelId="{81AC9D37-EC0D-4E4F-B7AE-F6DE1C5DA125}" type="presParOf" srcId="{2EBEB033-4F17-4DED-A9D9-1EC7D77D58E2}" destId="{F73F5118-3190-4336-999E-A387C1C09310}" srcOrd="1" destOrd="0" presId="urn:microsoft.com/office/officeart/2005/8/layout/orgChart1"/>
    <dgm:cxn modelId="{8264D2EE-2E2E-420A-8F41-BED60DA92C64}" type="presParOf" srcId="{2EBEB033-4F17-4DED-A9D9-1EC7D77D58E2}" destId="{2C95FB40-24A6-4578-AE4C-F2B141C84D1C}" srcOrd="2" destOrd="0" presId="urn:microsoft.com/office/officeart/2005/8/layout/orgChart1"/>
    <dgm:cxn modelId="{A72CA631-F64C-412A-B79F-0E3B9CB21E28}" type="presParOf" srcId="{1E07F2C1-5AAC-4F80-A4FB-DD5B75F931EC}" destId="{76CEB8E3-7E7A-4C44-AAD0-18BDEDC1E91A}" srcOrd="2" destOrd="0" presId="urn:microsoft.com/office/officeart/2005/8/layout/orgChart1"/>
    <dgm:cxn modelId="{2A99AF31-619F-474D-BF0A-4EA91B597BCD}" type="presParOf" srcId="{1E07F2C1-5AAC-4F80-A4FB-DD5B75F931EC}" destId="{8041B02C-DF5D-47C1-8164-FCCF9EC8D90F}" srcOrd="3" destOrd="0" presId="urn:microsoft.com/office/officeart/2005/8/layout/orgChart1"/>
    <dgm:cxn modelId="{A333841C-6D99-4966-BAF8-EAFEDA3CBB20}" type="presParOf" srcId="{8041B02C-DF5D-47C1-8164-FCCF9EC8D90F}" destId="{5C5C053D-5015-4CD4-A17E-8F643B5B83A3}" srcOrd="0" destOrd="0" presId="urn:microsoft.com/office/officeart/2005/8/layout/orgChart1"/>
    <dgm:cxn modelId="{F6B2E374-360C-4A96-B25F-F9A50B721FFF}" type="presParOf" srcId="{5C5C053D-5015-4CD4-A17E-8F643B5B83A3}" destId="{08606738-FBB7-407A-B254-F5327B72D0E8}" srcOrd="0" destOrd="0" presId="urn:microsoft.com/office/officeart/2005/8/layout/orgChart1"/>
    <dgm:cxn modelId="{4144620D-506E-4AFD-A8B3-B4DB762EE6AF}" type="presParOf" srcId="{5C5C053D-5015-4CD4-A17E-8F643B5B83A3}" destId="{86C82502-F137-4CF5-8BF5-5BA5EEC71F8F}" srcOrd="1" destOrd="0" presId="urn:microsoft.com/office/officeart/2005/8/layout/orgChart1"/>
    <dgm:cxn modelId="{D4689BCE-B401-4820-B6DF-7A9A39D39686}" type="presParOf" srcId="{8041B02C-DF5D-47C1-8164-FCCF9EC8D90F}" destId="{9CB3040B-5132-4F17-B043-573547153443}" srcOrd="1" destOrd="0" presId="urn:microsoft.com/office/officeart/2005/8/layout/orgChart1"/>
    <dgm:cxn modelId="{AEB2CBF0-3291-45F9-9EC5-7463ABA60F58}" type="presParOf" srcId="{8041B02C-DF5D-47C1-8164-FCCF9EC8D90F}" destId="{B85BE657-B788-4F8E-A374-CF0A7A3CBA43}" srcOrd="2" destOrd="0" presId="urn:microsoft.com/office/officeart/2005/8/layout/orgChart1"/>
    <dgm:cxn modelId="{D26FA118-5414-46BE-9172-EE8984114DD5}" type="presParOf" srcId="{1E07F2C1-5AAC-4F80-A4FB-DD5B75F931EC}" destId="{71674791-473B-4757-83FA-07ACADE3FE53}" srcOrd="4" destOrd="0" presId="urn:microsoft.com/office/officeart/2005/8/layout/orgChart1"/>
    <dgm:cxn modelId="{9ADB3A77-C348-4597-BBA6-EA891605C40C}" type="presParOf" srcId="{1E07F2C1-5AAC-4F80-A4FB-DD5B75F931EC}" destId="{FB5F2CBA-50D4-436E-9263-872AF8B23CED}" srcOrd="5" destOrd="0" presId="urn:microsoft.com/office/officeart/2005/8/layout/orgChart1"/>
    <dgm:cxn modelId="{6C8F21F0-DFFD-4502-933D-11CB95C90003}" type="presParOf" srcId="{FB5F2CBA-50D4-436E-9263-872AF8B23CED}" destId="{D06774E6-4497-42F4-9C78-E181D816F8FD}" srcOrd="0" destOrd="0" presId="urn:microsoft.com/office/officeart/2005/8/layout/orgChart1"/>
    <dgm:cxn modelId="{292E6CBF-AF75-45A7-8C83-00F67731C920}" type="presParOf" srcId="{D06774E6-4497-42F4-9C78-E181D816F8FD}" destId="{F7DBA621-6928-4AB4-A1CA-57CEE769B87B}" srcOrd="0" destOrd="0" presId="urn:microsoft.com/office/officeart/2005/8/layout/orgChart1"/>
    <dgm:cxn modelId="{57B452E6-5F9A-4670-98EA-1411171F54A7}" type="presParOf" srcId="{D06774E6-4497-42F4-9C78-E181D816F8FD}" destId="{884DDDCF-E947-4729-8898-218599FD5439}" srcOrd="1" destOrd="0" presId="urn:microsoft.com/office/officeart/2005/8/layout/orgChart1"/>
    <dgm:cxn modelId="{5A19CB22-CC0B-49EB-A482-0EC3CA1D6BC1}" type="presParOf" srcId="{FB5F2CBA-50D4-436E-9263-872AF8B23CED}" destId="{2D451273-4BEF-492B-A5E6-E8548441F8A0}" srcOrd="1" destOrd="0" presId="urn:microsoft.com/office/officeart/2005/8/layout/orgChart1"/>
    <dgm:cxn modelId="{CC1C1DB5-F352-4DF8-BCDD-52746CAF8AB4}" type="presParOf" srcId="{FB5F2CBA-50D4-436E-9263-872AF8B23CED}" destId="{530274EB-1FCD-46C0-A51C-B826D30BA69C}" srcOrd="2" destOrd="0" presId="urn:microsoft.com/office/officeart/2005/8/layout/orgChart1"/>
    <dgm:cxn modelId="{0D965031-FFB3-4ECE-89E9-A80C92744040}" type="presParOf" srcId="{1E07F2C1-5AAC-4F80-A4FB-DD5B75F931EC}" destId="{5446446B-B197-4200-A4D5-5B5FAAA6776B}" srcOrd="6" destOrd="0" presId="urn:microsoft.com/office/officeart/2005/8/layout/orgChart1"/>
    <dgm:cxn modelId="{377A537C-89C7-46A4-B648-8F3CCDABD2B3}" type="presParOf" srcId="{1E07F2C1-5AAC-4F80-A4FB-DD5B75F931EC}" destId="{F4279639-74B8-4607-B28E-E9FD8A2AA4D0}" srcOrd="7" destOrd="0" presId="urn:microsoft.com/office/officeart/2005/8/layout/orgChart1"/>
    <dgm:cxn modelId="{9E7124B7-35A1-46AC-A990-50D5C7C1A010}" type="presParOf" srcId="{F4279639-74B8-4607-B28E-E9FD8A2AA4D0}" destId="{E68FA6B6-553A-4302-996D-C455A2DFA3E4}" srcOrd="0" destOrd="0" presId="urn:microsoft.com/office/officeart/2005/8/layout/orgChart1"/>
    <dgm:cxn modelId="{7AFDD1E4-7C60-4A80-9B01-01D5CADE035A}" type="presParOf" srcId="{E68FA6B6-553A-4302-996D-C455A2DFA3E4}" destId="{BED906DB-5842-47E5-9BE3-65BC4E9244F9}" srcOrd="0" destOrd="0" presId="urn:microsoft.com/office/officeart/2005/8/layout/orgChart1"/>
    <dgm:cxn modelId="{433151E4-C659-43EB-9DD3-9B145FDB5231}" type="presParOf" srcId="{E68FA6B6-553A-4302-996D-C455A2DFA3E4}" destId="{DF81AAF2-894C-4811-9E51-2FB2088639DA}" srcOrd="1" destOrd="0" presId="urn:microsoft.com/office/officeart/2005/8/layout/orgChart1"/>
    <dgm:cxn modelId="{FAC64B75-9C58-413F-843E-8A6D196D5A2C}" type="presParOf" srcId="{F4279639-74B8-4607-B28E-E9FD8A2AA4D0}" destId="{87063569-BE9B-4976-9D3F-D703A794C392}" srcOrd="1" destOrd="0" presId="urn:microsoft.com/office/officeart/2005/8/layout/orgChart1"/>
    <dgm:cxn modelId="{D845D0BF-7754-4332-8521-5EBDF8BBDC57}" type="presParOf" srcId="{F4279639-74B8-4607-B28E-E9FD8A2AA4D0}" destId="{3FD7977D-6799-4E01-95D3-7BFA2F85CA70}" srcOrd="2" destOrd="0" presId="urn:microsoft.com/office/officeart/2005/8/layout/orgChart1"/>
    <dgm:cxn modelId="{4BBC4AAD-6FDE-4B35-A078-C35DCF756C9A}" type="presParOf" srcId="{F817002A-75ED-4F64-91EA-0253977F1278}" destId="{B95CF3E1-F571-4483-B7E4-D1466E39F8F8}" srcOrd="2" destOrd="0" presId="urn:microsoft.com/office/officeart/2005/8/layout/orgChart1"/>
    <dgm:cxn modelId="{907EC11D-9364-4856-8C8E-D6E51142FD23}" type="presParOf" srcId="{6B5D9931-1009-4E31-9580-F90CF3211872}" destId="{3DDB8FE8-FBDD-4D46-869B-1ADF87347DC4}"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F9D67E-C063-4D91-84B7-E300A544F52A}" type="datetimeFigureOut">
              <a:rPr lang="zh-CN" altLang="en-US" smtClean="0"/>
              <a:t>2017/8/4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EDEF41-8195-4ED0-830C-642645DF5A77}" type="slidenum">
              <a:rPr lang="zh-CN" altLang="en-US" smtClean="0"/>
              <a:t>‹#›</a:t>
            </a:fld>
            <a:endParaRPr lang="zh-CN" altLang="en-US"/>
          </a:p>
        </p:txBody>
      </p:sp>
    </p:spTree>
    <p:extLst>
      <p:ext uri="{BB962C8B-B14F-4D97-AF65-F5344CB8AC3E}">
        <p14:creationId xmlns:p14="http://schemas.microsoft.com/office/powerpoint/2010/main" val="33884005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4C0826-6BC5-4534-8F91-2515044AF1B8}" type="datetimeFigureOut">
              <a:rPr lang="zh-CN" altLang="en-US" smtClean="0"/>
              <a:t>2017/8/4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54993C-2851-4B37-8A50-837DDC8B7B44}" type="slidenum">
              <a:rPr lang="zh-CN" altLang="en-US" smtClean="0"/>
              <a:t>‹#›</a:t>
            </a:fld>
            <a:endParaRPr lang="zh-CN" altLang="en-US"/>
          </a:p>
        </p:txBody>
      </p:sp>
    </p:spTree>
    <p:extLst>
      <p:ext uri="{BB962C8B-B14F-4D97-AF65-F5344CB8AC3E}">
        <p14:creationId xmlns:p14="http://schemas.microsoft.com/office/powerpoint/2010/main" val="4002289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developer.android.com/reference/java/lang/Thread.html" TargetMode="External"/><Relationship Id="rId3" Type="http://schemas.openxmlformats.org/officeDocument/2006/relationships/hyperlink" Target="https://developer.android.com/reference/android/app/Activity.html#onCreate(android.os.Bundle)" TargetMode="External"/><Relationship Id="rId7" Type="http://schemas.openxmlformats.org/officeDocument/2006/relationships/hyperlink" Target="https://developer.android.com/reference/android/os/HandlerThread.html"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developer.android.com/reference/android/os/AsyncTask.html" TargetMode="External"/><Relationship Id="rId5" Type="http://schemas.openxmlformats.org/officeDocument/2006/relationships/hyperlink" Target="https://developer.android.com/reference/android/app/Activity.html#onStop()" TargetMode="External"/><Relationship Id="rId4" Type="http://schemas.openxmlformats.org/officeDocument/2006/relationships/hyperlink" Target="https://developer.android.com/reference/android/app/Activity.html#onStart()" TargetMode="External"/><Relationship Id="rId9" Type="http://schemas.openxmlformats.org/officeDocument/2006/relationships/hyperlink" Target="https://developer.android.com/guide/components/processes-and-threads.html#Threads"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标题必须要切实体现出分享的主要内容</a:t>
            </a:r>
            <a:r>
              <a:rPr lang="en-US" altLang="zh-CN" dirty="0"/>
              <a:t>.</a:t>
            </a:r>
            <a:r>
              <a:rPr lang="zh-CN" altLang="en-US" dirty="0"/>
              <a:t>不容易引起歧义</a:t>
            </a:r>
            <a:r>
              <a:rPr lang="en-US" altLang="zh-CN" dirty="0"/>
              <a:t>.</a:t>
            </a:r>
            <a:r>
              <a:rPr lang="zh-CN" altLang="en-US" dirty="0"/>
              <a:t>便于参加者对不同的分享进行选择参与</a:t>
            </a:r>
            <a:r>
              <a:rPr lang="en-US" altLang="zh-CN" dirty="0"/>
              <a:t>.</a:t>
            </a:r>
            <a:r>
              <a:rPr lang="zh-CN" altLang="en-US" dirty="0"/>
              <a:t>也是日后对分享内容检索的重要途径</a:t>
            </a:r>
            <a:r>
              <a:rPr lang="en-US" altLang="zh-CN" dirty="0"/>
              <a:t>.</a:t>
            </a:r>
            <a:r>
              <a:rPr lang="zh-CN" altLang="en-US" dirty="0"/>
              <a:t>可以通过副标题对内容进行强化说明</a:t>
            </a:r>
            <a:r>
              <a:rPr lang="en-US" altLang="zh-CN" dirty="0"/>
              <a:t>.</a:t>
            </a:r>
            <a:r>
              <a:rPr lang="zh-CN" altLang="en-US" dirty="0"/>
              <a:t>切忌写晦涩</a:t>
            </a:r>
            <a:r>
              <a:rPr lang="en-US" altLang="zh-CN" dirty="0"/>
              <a:t>, </a:t>
            </a:r>
            <a:r>
              <a:rPr lang="zh-CN" altLang="en-US" dirty="0"/>
              <a:t>歧义或与内容无关的标题</a:t>
            </a:r>
            <a:r>
              <a:rPr lang="en-US" altLang="zh-CN" dirty="0"/>
              <a:t>.</a:t>
            </a:r>
          </a:p>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1</a:t>
            </a:fld>
            <a:endParaRPr lang="zh-CN" altLang="en-US"/>
          </a:p>
        </p:txBody>
      </p:sp>
    </p:spTree>
    <p:extLst>
      <p:ext uri="{BB962C8B-B14F-4D97-AF65-F5344CB8AC3E}">
        <p14:creationId xmlns:p14="http://schemas.microsoft.com/office/powerpoint/2010/main" val="3882865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就编译技术来说，其实</a:t>
            </a:r>
            <a:r>
              <a:rPr lang="en-US" altLang="zh-CN" dirty="0" smtClean="0"/>
              <a:t>JIT</a:t>
            </a:r>
            <a:r>
              <a:rPr lang="zh-CN" altLang="en-US" dirty="0" smtClean="0"/>
              <a:t>是更先进的。</a:t>
            </a:r>
            <a:r>
              <a:rPr lang="en-US" altLang="zh-CN" dirty="0" smtClean="0"/>
              <a:t>ART</a:t>
            </a:r>
            <a:r>
              <a:rPr lang="zh-CN" altLang="en-US" dirty="0" smtClean="0"/>
              <a:t>的预编译只是退回了静态编译语言的老路而已。 但预编译带来的显著好处是加载更快，因为加载时不用再进行编译这个耗时操作。</a:t>
            </a:r>
            <a:endParaRPr lang="en-US" altLang="zh-CN" dirty="0" smtClean="0"/>
          </a:p>
          <a:p>
            <a:r>
              <a:rPr lang="zh-CN" altLang="en-US" dirty="0" smtClean="0"/>
              <a:t>从执行角度来说，原本</a:t>
            </a:r>
            <a:r>
              <a:rPr lang="en-US" altLang="zh-CN" dirty="0" smtClean="0"/>
              <a:t>JIT</a:t>
            </a:r>
            <a:r>
              <a:rPr lang="zh-CN" altLang="en-US" dirty="0" smtClean="0"/>
              <a:t>是可以生成非常高性能的可执行代码的，而且可以实现热点编译的功能，根据程序执行的状态动态优化程序。但</a:t>
            </a:r>
            <a:r>
              <a:rPr lang="en-US" altLang="zh-CN" dirty="0" smtClean="0"/>
              <a:t>Android</a:t>
            </a:r>
            <a:r>
              <a:rPr lang="zh-CN" altLang="en-US" dirty="0" smtClean="0"/>
              <a:t>平台受资源所限，只能做最基本的</a:t>
            </a:r>
            <a:r>
              <a:rPr lang="en-US" altLang="zh-CN" dirty="0" smtClean="0"/>
              <a:t>JIT</a:t>
            </a:r>
            <a:r>
              <a:rPr lang="zh-CN" altLang="en-US" dirty="0" smtClean="0"/>
              <a:t>编译。相比之下预编译可以不考虑资源占用问题，可以进行非常高级的静态优化。这也是</a:t>
            </a:r>
            <a:r>
              <a:rPr lang="en-US" altLang="zh-CN" dirty="0" smtClean="0"/>
              <a:t>ART</a:t>
            </a:r>
            <a:r>
              <a:rPr lang="zh-CN" altLang="en-US" dirty="0" smtClean="0"/>
              <a:t>程序执行以性能提升的一个主要原因。</a:t>
            </a:r>
            <a:endParaRPr lang="en-US" altLang="zh-CN" dirty="0" smtClean="0"/>
          </a:p>
          <a:p>
            <a:r>
              <a:rPr lang="en-US" altLang="zh-CN" dirty="0" smtClean="0"/>
              <a:t>ART</a:t>
            </a:r>
            <a:r>
              <a:rPr lang="zh-CN" altLang="en-US" dirty="0" smtClean="0"/>
              <a:t>引入的最大性能提升点是垃圾回收机制的改进，它实现了并行垃圾回收，并且限制垃圾回收的执行时长。最大限度的减少了垃圾回收对</a:t>
            </a:r>
            <a:r>
              <a:rPr lang="en-US" altLang="zh-CN" dirty="0" smtClean="0"/>
              <a:t>UI</a:t>
            </a:r>
            <a:r>
              <a:rPr lang="zh-CN" altLang="en-US" dirty="0" smtClean="0"/>
              <a:t>层的影响。从用户体验上带来了很大的提升。</a:t>
            </a:r>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10</a:t>
            </a:fld>
            <a:endParaRPr lang="zh-CN" altLang="en-US"/>
          </a:p>
        </p:txBody>
      </p:sp>
    </p:spTree>
    <p:extLst>
      <p:ext uri="{BB962C8B-B14F-4D97-AF65-F5344CB8AC3E}">
        <p14:creationId xmlns:p14="http://schemas.microsoft.com/office/powerpoint/2010/main" val="417445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11</a:t>
            </a:fld>
            <a:endParaRPr lang="zh-CN" altLang="en-US"/>
          </a:p>
        </p:txBody>
      </p:sp>
    </p:spTree>
    <p:extLst>
      <p:ext uri="{BB962C8B-B14F-4D97-AF65-F5344CB8AC3E}">
        <p14:creationId xmlns:p14="http://schemas.microsoft.com/office/powerpoint/2010/main" val="104888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12</a:t>
            </a:fld>
            <a:endParaRPr lang="zh-CN" altLang="en-US"/>
          </a:p>
        </p:txBody>
      </p:sp>
    </p:spTree>
    <p:extLst>
      <p:ext uri="{BB962C8B-B14F-4D97-AF65-F5344CB8AC3E}">
        <p14:creationId xmlns:p14="http://schemas.microsoft.com/office/powerpoint/2010/main" val="1585635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13</a:t>
            </a:fld>
            <a:endParaRPr lang="zh-CN" altLang="en-US"/>
          </a:p>
        </p:txBody>
      </p:sp>
    </p:spTree>
    <p:extLst>
      <p:ext uri="{BB962C8B-B14F-4D97-AF65-F5344CB8AC3E}">
        <p14:creationId xmlns:p14="http://schemas.microsoft.com/office/powerpoint/2010/main" val="831361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14</a:t>
            </a:fld>
            <a:endParaRPr lang="zh-CN" altLang="en-US"/>
          </a:p>
        </p:txBody>
      </p:sp>
    </p:spTree>
    <p:extLst>
      <p:ext uri="{BB962C8B-B14F-4D97-AF65-F5344CB8AC3E}">
        <p14:creationId xmlns:p14="http://schemas.microsoft.com/office/powerpoint/2010/main" val="1808507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15</a:t>
            </a:fld>
            <a:endParaRPr lang="zh-CN" altLang="en-US"/>
          </a:p>
        </p:txBody>
      </p:sp>
    </p:spTree>
    <p:extLst>
      <p:ext uri="{BB962C8B-B14F-4D97-AF65-F5344CB8AC3E}">
        <p14:creationId xmlns:p14="http://schemas.microsoft.com/office/powerpoint/2010/main" val="4228525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16</a:t>
            </a:fld>
            <a:endParaRPr lang="zh-CN" altLang="en-US"/>
          </a:p>
        </p:txBody>
      </p:sp>
    </p:spTree>
    <p:extLst>
      <p:ext uri="{BB962C8B-B14F-4D97-AF65-F5344CB8AC3E}">
        <p14:creationId xmlns:p14="http://schemas.microsoft.com/office/powerpoint/2010/main" val="21330064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简单地说，服务是一种即使用户未与应用交互也可在后台运行的组件。 因此，您应仅在必要时才创建服务。</a:t>
            </a:r>
          </a:p>
          <a:p>
            <a:r>
              <a:rPr lang="zh-CN" altLang="en-US" sz="1200" b="0" i="0" kern="1200" dirty="0" smtClean="0">
                <a:solidFill>
                  <a:schemeClr val="tx1"/>
                </a:solidFill>
                <a:effectLst/>
                <a:latin typeface="+mn-lt"/>
                <a:ea typeface="+mn-ea"/>
                <a:cs typeface="+mn-cs"/>
              </a:rPr>
              <a:t>如需在主线程外部执行工作，不过只是在用户正在与应用交互时才有此需要，则应创建新线程而非服务。 例如，如果您只是想在 </a:t>
            </a:r>
            <a:r>
              <a:rPr lang="en-US" altLang="zh-CN" sz="1200" b="0" i="0" kern="1200" dirty="0" smtClean="0">
                <a:solidFill>
                  <a:schemeClr val="tx1"/>
                </a:solidFill>
                <a:effectLst/>
                <a:latin typeface="+mn-lt"/>
                <a:ea typeface="+mn-ea"/>
                <a:cs typeface="+mn-cs"/>
              </a:rPr>
              <a:t>Activity </a:t>
            </a:r>
            <a:r>
              <a:rPr lang="zh-CN" altLang="en-US" sz="1200" b="0" i="0" kern="1200" dirty="0" smtClean="0">
                <a:solidFill>
                  <a:schemeClr val="tx1"/>
                </a:solidFill>
                <a:effectLst/>
                <a:latin typeface="+mn-lt"/>
                <a:ea typeface="+mn-ea"/>
                <a:cs typeface="+mn-cs"/>
              </a:rPr>
              <a:t>运行的同时播放一些音乐，则可在 </a:t>
            </a:r>
            <a:r>
              <a:rPr lang="en-US" altLang="zh-CN" sz="1200" b="0" i="0" u="none" strike="noStrike" kern="1200" dirty="0" err="1" smtClean="0">
                <a:solidFill>
                  <a:schemeClr val="tx1"/>
                </a:solidFill>
                <a:effectLst/>
                <a:latin typeface="+mn-lt"/>
                <a:ea typeface="+mn-ea"/>
                <a:cs typeface="+mn-cs"/>
                <a:hlinkClick r:id="rId3"/>
              </a:rPr>
              <a:t>onCreate</a:t>
            </a:r>
            <a:r>
              <a:rPr lang="en-US" altLang="zh-CN" sz="1200" b="0" i="0" u="none" strike="noStrike" kern="1200" dirty="0" smtClean="0">
                <a:solidFill>
                  <a:schemeClr val="tx1"/>
                </a:solidFill>
                <a:effectLst/>
                <a:latin typeface="+mn-lt"/>
                <a:ea typeface="+mn-ea"/>
                <a:cs typeface="+mn-cs"/>
                <a:hlinkClick r:id="rId3"/>
              </a:rPr>
              <a:t>()</a:t>
            </a:r>
            <a:r>
              <a:rPr lang="zh-CN" altLang="en-US" sz="1200" b="0" i="0" kern="1200" dirty="0" smtClean="0">
                <a:solidFill>
                  <a:schemeClr val="tx1"/>
                </a:solidFill>
                <a:effectLst/>
                <a:latin typeface="+mn-lt"/>
                <a:ea typeface="+mn-ea"/>
                <a:cs typeface="+mn-cs"/>
              </a:rPr>
              <a:t> 中创建线程，在 </a:t>
            </a:r>
            <a:r>
              <a:rPr lang="en-US" altLang="zh-CN" sz="1200" b="0" i="0" u="none" strike="noStrike" kern="1200" dirty="0" err="1" smtClean="0">
                <a:solidFill>
                  <a:schemeClr val="tx1"/>
                </a:solidFill>
                <a:effectLst/>
                <a:latin typeface="+mn-lt"/>
                <a:ea typeface="+mn-ea"/>
                <a:cs typeface="+mn-cs"/>
                <a:hlinkClick r:id="rId4"/>
              </a:rPr>
              <a:t>onStart</a:t>
            </a:r>
            <a:r>
              <a:rPr lang="en-US" altLang="zh-CN" sz="1200" b="0" i="0" u="none" strike="noStrike" kern="1200" dirty="0" smtClean="0">
                <a:solidFill>
                  <a:schemeClr val="tx1"/>
                </a:solidFill>
                <a:effectLst/>
                <a:latin typeface="+mn-lt"/>
                <a:ea typeface="+mn-ea"/>
                <a:cs typeface="+mn-cs"/>
                <a:hlinkClick r:id="rId4"/>
              </a:rPr>
              <a:t>()</a:t>
            </a:r>
            <a:r>
              <a:rPr lang="zh-CN" altLang="en-US" sz="1200" b="0" i="0" kern="1200" dirty="0" smtClean="0">
                <a:solidFill>
                  <a:schemeClr val="tx1"/>
                </a:solidFill>
                <a:effectLst/>
                <a:latin typeface="+mn-lt"/>
                <a:ea typeface="+mn-ea"/>
                <a:cs typeface="+mn-cs"/>
              </a:rPr>
              <a:t> 中启动线程，然后在 </a:t>
            </a:r>
            <a:r>
              <a:rPr lang="en-US" altLang="zh-CN" sz="1200" b="0" i="0" u="none" strike="noStrike" kern="1200" dirty="0" err="1" smtClean="0">
                <a:solidFill>
                  <a:schemeClr val="tx1"/>
                </a:solidFill>
                <a:effectLst/>
                <a:latin typeface="+mn-lt"/>
                <a:ea typeface="+mn-ea"/>
                <a:cs typeface="+mn-cs"/>
                <a:hlinkClick r:id="rId5"/>
              </a:rPr>
              <a:t>onStop</a:t>
            </a:r>
            <a:r>
              <a:rPr lang="en-US" altLang="zh-CN" sz="1200" b="0" i="0" u="none" strike="noStrike" kern="1200" dirty="0" smtClean="0">
                <a:solidFill>
                  <a:schemeClr val="tx1"/>
                </a:solidFill>
                <a:effectLst/>
                <a:latin typeface="+mn-lt"/>
                <a:ea typeface="+mn-ea"/>
                <a:cs typeface="+mn-cs"/>
                <a:hlinkClick r:id="rId5"/>
              </a:rPr>
              <a:t>()</a:t>
            </a:r>
            <a:r>
              <a:rPr lang="zh-CN" altLang="en-US" sz="1200" b="0" i="0" kern="1200" dirty="0" smtClean="0">
                <a:solidFill>
                  <a:schemeClr val="tx1"/>
                </a:solidFill>
                <a:effectLst/>
                <a:latin typeface="+mn-lt"/>
                <a:ea typeface="+mn-ea"/>
                <a:cs typeface="+mn-cs"/>
              </a:rPr>
              <a:t> 中停止线程。您还可以考虑使用 </a:t>
            </a:r>
            <a:r>
              <a:rPr lang="en-US" altLang="zh-CN" sz="1200" b="0" i="0" u="none" strike="noStrike" kern="1200" dirty="0" err="1" smtClean="0">
                <a:solidFill>
                  <a:schemeClr val="tx1"/>
                </a:solidFill>
                <a:effectLst/>
                <a:latin typeface="+mn-lt"/>
                <a:ea typeface="+mn-ea"/>
                <a:cs typeface="+mn-cs"/>
                <a:hlinkClick r:id="rId6"/>
              </a:rPr>
              <a:t>AsyncTask</a:t>
            </a:r>
            <a:r>
              <a:rPr lang="zh-CN" altLang="en-US" sz="1200" b="0" i="0" kern="1200" dirty="0" smtClean="0">
                <a:solidFill>
                  <a:schemeClr val="tx1"/>
                </a:solidFill>
                <a:effectLst/>
                <a:latin typeface="+mn-lt"/>
                <a:ea typeface="+mn-ea"/>
                <a:cs typeface="+mn-cs"/>
              </a:rPr>
              <a:t> 或 </a:t>
            </a:r>
            <a:r>
              <a:rPr lang="en-US" altLang="zh-CN" sz="1200" b="0" i="0" u="none" strike="noStrike" kern="1200" dirty="0" err="1" smtClean="0">
                <a:solidFill>
                  <a:schemeClr val="tx1"/>
                </a:solidFill>
                <a:effectLst/>
                <a:latin typeface="+mn-lt"/>
                <a:ea typeface="+mn-ea"/>
                <a:cs typeface="+mn-cs"/>
                <a:hlinkClick r:id="rId7"/>
              </a:rPr>
              <a:t>HandlerThread</a:t>
            </a:r>
            <a:r>
              <a:rPr lang="zh-CN" altLang="en-US" sz="1200" b="0" i="0" kern="1200" dirty="0" smtClean="0">
                <a:solidFill>
                  <a:schemeClr val="tx1"/>
                </a:solidFill>
                <a:effectLst/>
                <a:latin typeface="+mn-lt"/>
                <a:ea typeface="+mn-ea"/>
                <a:cs typeface="+mn-cs"/>
              </a:rPr>
              <a:t>，而非传统的 </a:t>
            </a:r>
            <a:r>
              <a:rPr lang="en-US" altLang="zh-CN" sz="1200" b="0" i="0" u="none" strike="noStrike" kern="1200" dirty="0" smtClean="0">
                <a:solidFill>
                  <a:schemeClr val="tx1"/>
                </a:solidFill>
                <a:effectLst/>
                <a:latin typeface="+mn-lt"/>
                <a:ea typeface="+mn-ea"/>
                <a:cs typeface="+mn-cs"/>
                <a:hlinkClick r:id="rId8"/>
              </a:rPr>
              <a:t>Thread</a:t>
            </a:r>
            <a:r>
              <a:rPr lang="zh-CN" altLang="en-US" sz="1200" b="0" i="0" kern="1200" dirty="0" smtClean="0">
                <a:solidFill>
                  <a:schemeClr val="tx1"/>
                </a:solidFill>
                <a:effectLst/>
                <a:latin typeface="+mn-lt"/>
                <a:ea typeface="+mn-ea"/>
                <a:cs typeface="+mn-cs"/>
              </a:rPr>
              <a:t>类。如需了解有关线程的详细信息，请参阅</a:t>
            </a:r>
            <a:r>
              <a:rPr lang="zh-CN" altLang="en-US" sz="1200" b="0" i="0" u="none" strike="noStrike" kern="1200" dirty="0" smtClean="0">
                <a:solidFill>
                  <a:schemeClr val="tx1"/>
                </a:solidFill>
                <a:effectLst/>
                <a:latin typeface="+mn-lt"/>
                <a:ea typeface="+mn-ea"/>
                <a:cs typeface="+mn-cs"/>
                <a:hlinkClick r:id="rId9"/>
              </a:rPr>
              <a:t>进程和线程</a:t>
            </a:r>
            <a:r>
              <a:rPr lang="zh-CN" altLang="en-US" sz="1200" b="0" i="0" kern="1200" dirty="0" smtClean="0">
                <a:solidFill>
                  <a:schemeClr val="tx1"/>
                </a:solidFill>
                <a:effectLst/>
                <a:latin typeface="+mn-lt"/>
                <a:ea typeface="+mn-ea"/>
                <a:cs typeface="+mn-cs"/>
              </a:rPr>
              <a:t>文档。</a:t>
            </a:r>
          </a:p>
          <a:p>
            <a:r>
              <a:rPr lang="zh-CN" altLang="en-US" sz="1200" b="0" i="0" kern="1200" dirty="0" smtClean="0">
                <a:solidFill>
                  <a:schemeClr val="tx1"/>
                </a:solidFill>
                <a:effectLst/>
                <a:latin typeface="+mn-lt"/>
                <a:ea typeface="+mn-ea"/>
                <a:cs typeface="+mn-cs"/>
              </a:rPr>
              <a:t>请记住，如果您确实要使用服务，则默认情况下，它仍会在应用的主线程中运行，因此，如果服务执行的是密集型或阻止性操作，则您仍应在服务内创建新线程</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954993C-2851-4B37-8A50-837DDC8B7B44}" type="slidenum">
              <a:rPr lang="zh-CN" altLang="en-US" smtClean="0"/>
              <a:t>17</a:t>
            </a:fld>
            <a:endParaRPr lang="zh-CN" altLang="en-US"/>
          </a:p>
        </p:txBody>
      </p:sp>
    </p:spTree>
    <p:extLst>
      <p:ext uri="{BB962C8B-B14F-4D97-AF65-F5344CB8AC3E}">
        <p14:creationId xmlns:p14="http://schemas.microsoft.com/office/powerpoint/2010/main" val="4235040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18</a:t>
            </a:fld>
            <a:endParaRPr lang="zh-CN" altLang="en-US"/>
          </a:p>
        </p:txBody>
      </p:sp>
    </p:spTree>
    <p:extLst>
      <p:ext uri="{BB962C8B-B14F-4D97-AF65-F5344CB8AC3E}">
        <p14:creationId xmlns:p14="http://schemas.microsoft.com/office/powerpoint/2010/main" val="24754272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19</a:t>
            </a:fld>
            <a:endParaRPr lang="zh-CN" altLang="en-US"/>
          </a:p>
        </p:txBody>
      </p:sp>
    </p:spTree>
    <p:extLst>
      <p:ext uri="{BB962C8B-B14F-4D97-AF65-F5344CB8AC3E}">
        <p14:creationId xmlns:p14="http://schemas.microsoft.com/office/powerpoint/2010/main" val="3075239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2</a:t>
            </a:fld>
            <a:endParaRPr lang="zh-CN" altLang="en-US"/>
          </a:p>
        </p:txBody>
      </p:sp>
    </p:spTree>
    <p:extLst>
      <p:ext uri="{BB962C8B-B14F-4D97-AF65-F5344CB8AC3E}">
        <p14:creationId xmlns:p14="http://schemas.microsoft.com/office/powerpoint/2010/main" val="41886410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20</a:t>
            </a:fld>
            <a:endParaRPr lang="zh-CN" altLang="en-US"/>
          </a:p>
        </p:txBody>
      </p:sp>
    </p:spTree>
    <p:extLst>
      <p:ext uri="{BB962C8B-B14F-4D97-AF65-F5344CB8AC3E}">
        <p14:creationId xmlns:p14="http://schemas.microsoft.com/office/powerpoint/2010/main" val="5757424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21</a:t>
            </a:fld>
            <a:endParaRPr lang="zh-CN" altLang="en-US"/>
          </a:p>
        </p:txBody>
      </p:sp>
    </p:spTree>
    <p:extLst>
      <p:ext uri="{BB962C8B-B14F-4D97-AF65-F5344CB8AC3E}">
        <p14:creationId xmlns:p14="http://schemas.microsoft.com/office/powerpoint/2010/main" val="23617072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22</a:t>
            </a:fld>
            <a:endParaRPr lang="zh-CN" altLang="en-US"/>
          </a:p>
        </p:txBody>
      </p:sp>
    </p:spTree>
    <p:extLst>
      <p:ext uri="{BB962C8B-B14F-4D97-AF65-F5344CB8AC3E}">
        <p14:creationId xmlns:p14="http://schemas.microsoft.com/office/powerpoint/2010/main" val="1159650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23</a:t>
            </a:fld>
            <a:endParaRPr lang="zh-CN" altLang="en-US"/>
          </a:p>
        </p:txBody>
      </p:sp>
    </p:spTree>
    <p:extLst>
      <p:ext uri="{BB962C8B-B14F-4D97-AF65-F5344CB8AC3E}">
        <p14:creationId xmlns:p14="http://schemas.microsoft.com/office/powerpoint/2010/main" val="3537938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3</a:t>
            </a:fld>
            <a:endParaRPr lang="zh-CN" altLang="en-US"/>
          </a:p>
        </p:txBody>
      </p:sp>
    </p:spTree>
    <p:extLst>
      <p:ext uri="{BB962C8B-B14F-4D97-AF65-F5344CB8AC3E}">
        <p14:creationId xmlns:p14="http://schemas.microsoft.com/office/powerpoint/2010/main" val="1891215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4</a:t>
            </a:fld>
            <a:endParaRPr lang="zh-CN" altLang="en-US"/>
          </a:p>
        </p:txBody>
      </p:sp>
    </p:spTree>
    <p:extLst>
      <p:ext uri="{BB962C8B-B14F-4D97-AF65-F5344CB8AC3E}">
        <p14:creationId xmlns:p14="http://schemas.microsoft.com/office/powerpoint/2010/main" val="3214650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5</a:t>
            </a:fld>
            <a:endParaRPr lang="zh-CN" altLang="en-US"/>
          </a:p>
        </p:txBody>
      </p:sp>
    </p:spTree>
    <p:extLst>
      <p:ext uri="{BB962C8B-B14F-4D97-AF65-F5344CB8AC3E}">
        <p14:creationId xmlns:p14="http://schemas.microsoft.com/office/powerpoint/2010/main" val="3691624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6</a:t>
            </a:fld>
            <a:endParaRPr lang="zh-CN" altLang="en-US"/>
          </a:p>
        </p:txBody>
      </p:sp>
    </p:spTree>
    <p:extLst>
      <p:ext uri="{BB962C8B-B14F-4D97-AF65-F5344CB8AC3E}">
        <p14:creationId xmlns:p14="http://schemas.microsoft.com/office/powerpoint/2010/main" val="1689450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7</a:t>
            </a:fld>
            <a:endParaRPr lang="zh-CN" altLang="en-US"/>
          </a:p>
        </p:txBody>
      </p:sp>
    </p:spTree>
    <p:extLst>
      <p:ext uri="{BB962C8B-B14F-4D97-AF65-F5344CB8AC3E}">
        <p14:creationId xmlns:p14="http://schemas.microsoft.com/office/powerpoint/2010/main" val="1884109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8</a:t>
            </a:fld>
            <a:endParaRPr lang="zh-CN" altLang="en-US"/>
          </a:p>
        </p:txBody>
      </p:sp>
    </p:spTree>
    <p:extLst>
      <p:ext uri="{BB962C8B-B14F-4D97-AF65-F5344CB8AC3E}">
        <p14:creationId xmlns:p14="http://schemas.microsoft.com/office/powerpoint/2010/main" val="3074673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很大一部分原因是由于</a:t>
            </a:r>
            <a:r>
              <a:rPr lang="en-US" altLang="zh-CN" dirty="0" err="1" smtClean="0"/>
              <a:t>linux</a:t>
            </a:r>
            <a:r>
              <a:rPr lang="zh-CN" altLang="en-US" dirty="0" smtClean="0"/>
              <a:t>的设计缺陷导致的。早期的</a:t>
            </a:r>
            <a:r>
              <a:rPr lang="en-US" altLang="zh-CN" dirty="0" err="1" smtClean="0"/>
              <a:t>linux</a:t>
            </a:r>
            <a:r>
              <a:rPr lang="zh-CN" altLang="en-US" dirty="0" smtClean="0"/>
              <a:t>对嵌入式平台支、对硬件的适配非常差，没有完整的硬件抽象层的设计，很多硬件是由上层应用自己控制，没有统一的硬件接口。为了解决这种问题必须引入非常重量级的</a:t>
            </a:r>
            <a:r>
              <a:rPr lang="en-US" altLang="zh-CN" dirty="0" smtClean="0"/>
              <a:t>HAL</a:t>
            </a:r>
            <a:r>
              <a:rPr lang="zh-CN" altLang="en-US" dirty="0" smtClean="0"/>
              <a:t>层去处理硬件的适配工作。</a:t>
            </a:r>
            <a:endParaRPr lang="en-US" altLang="zh-CN" dirty="0" smtClean="0"/>
          </a:p>
          <a:p>
            <a:r>
              <a:rPr lang="zh-CN" altLang="en-US" dirty="0" smtClean="0"/>
              <a:t>而</a:t>
            </a:r>
            <a:r>
              <a:rPr lang="en-US" altLang="zh-CN" dirty="0" smtClean="0"/>
              <a:t>android</a:t>
            </a:r>
            <a:r>
              <a:rPr lang="zh-CN" altLang="en-US" dirty="0" smtClean="0"/>
              <a:t>引入的</a:t>
            </a:r>
            <a:r>
              <a:rPr lang="en-US" altLang="zh-CN" dirty="0" err="1" smtClean="0"/>
              <a:t>hal</a:t>
            </a:r>
            <a:r>
              <a:rPr lang="zh-CN" altLang="en-US" dirty="0" smtClean="0"/>
              <a:t>层也是个不太成熟的东西，规范性相对</a:t>
            </a:r>
            <a:r>
              <a:rPr lang="en-US" altLang="zh-CN" dirty="0" smtClean="0"/>
              <a:t>windows</a:t>
            </a:r>
            <a:r>
              <a:rPr lang="zh-CN" altLang="en-US" dirty="0" smtClean="0"/>
              <a:t>要差很多。所以</a:t>
            </a:r>
            <a:r>
              <a:rPr lang="en-US" altLang="zh-CN" dirty="0" smtClean="0"/>
              <a:t>android</a:t>
            </a:r>
            <a:r>
              <a:rPr lang="zh-CN" altLang="en-US" smtClean="0"/>
              <a:t>的硬件适配工作还是一个比较大的问题。</a:t>
            </a:r>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9</a:t>
            </a:fld>
            <a:endParaRPr lang="zh-CN" altLang="en-US"/>
          </a:p>
        </p:txBody>
      </p:sp>
    </p:spTree>
    <p:extLst>
      <p:ext uri="{BB962C8B-B14F-4D97-AF65-F5344CB8AC3E}">
        <p14:creationId xmlns:p14="http://schemas.microsoft.com/office/powerpoint/2010/main" val="41783658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7" name="矩形 6"/>
          <p:cNvSpPr/>
          <p:nvPr userDrawn="1"/>
        </p:nvSpPr>
        <p:spPr>
          <a:xfrm>
            <a:off x="0" y="6555346"/>
            <a:ext cx="12192000" cy="30265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userDrawn="1"/>
        </p:nvGrpSpPr>
        <p:grpSpPr>
          <a:xfrm>
            <a:off x="15764" y="238824"/>
            <a:ext cx="582641" cy="456863"/>
            <a:chOff x="3017520" y="601990"/>
            <a:chExt cx="491490" cy="414010"/>
          </a:xfrm>
        </p:grpSpPr>
        <p:sp>
          <p:nvSpPr>
            <p:cNvPr id="4" name="燕尾形 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燕尾形 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燕尾形 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 name="任意多边形 7"/>
          <p:cNvSpPr/>
          <p:nvPr userDrawn="1"/>
        </p:nvSpPr>
        <p:spPr>
          <a:xfrm>
            <a:off x="0" y="6465194"/>
            <a:ext cx="2305316" cy="392806"/>
          </a:xfrm>
          <a:custGeom>
            <a:avLst/>
            <a:gdLst>
              <a:gd name="connsiteX0" fmla="*/ 0 w 2305316"/>
              <a:gd name="connsiteY0" fmla="*/ 0 h 392806"/>
              <a:gd name="connsiteX1" fmla="*/ 2305316 w 2305316"/>
              <a:gd name="connsiteY1" fmla="*/ 0 h 392806"/>
              <a:gd name="connsiteX2" fmla="*/ 2163649 w 2305316"/>
              <a:gd name="connsiteY2" fmla="*/ 392806 h 392806"/>
              <a:gd name="connsiteX3" fmla="*/ 0 w 2305316"/>
              <a:gd name="connsiteY3" fmla="*/ 392806 h 392806"/>
            </a:gdLst>
            <a:ahLst/>
            <a:cxnLst>
              <a:cxn ang="0">
                <a:pos x="connsiteX0" y="connsiteY0"/>
              </a:cxn>
              <a:cxn ang="0">
                <a:pos x="connsiteX1" y="connsiteY1"/>
              </a:cxn>
              <a:cxn ang="0">
                <a:pos x="connsiteX2" y="connsiteY2"/>
              </a:cxn>
              <a:cxn ang="0">
                <a:pos x="connsiteX3" y="connsiteY3"/>
              </a:cxn>
            </a:cxnLst>
            <a:rect l="l" t="t" r="r" b="b"/>
            <a:pathLst>
              <a:path w="2305316" h="392806">
                <a:moveTo>
                  <a:pt x="0" y="0"/>
                </a:moveTo>
                <a:lnTo>
                  <a:pt x="2305316" y="0"/>
                </a:lnTo>
                <a:lnTo>
                  <a:pt x="2163649" y="392806"/>
                </a:lnTo>
                <a:lnTo>
                  <a:pt x="0" y="392806"/>
                </a:lnTo>
                <a:close/>
              </a:path>
            </a:pathLst>
          </a:custGeom>
          <a:gradFill flip="none" rotWithShape="1">
            <a:gsLst>
              <a:gs pos="0">
                <a:srgbClr val="F93D32"/>
              </a:gs>
              <a:gs pos="91000">
                <a:srgbClr val="BE100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70315" y="6465194"/>
            <a:ext cx="2018053" cy="400110"/>
          </a:xfrm>
          <a:prstGeom prst="rect">
            <a:avLst/>
          </a:prstGeom>
        </p:spPr>
        <p:txBody>
          <a:bodyPr wrap="none">
            <a:spAutoFit/>
          </a:bodyPr>
          <a:lstStyle/>
          <a:p>
            <a:r>
              <a:rPr lang="zh-CN" altLang="en-US" sz="2000" dirty="0">
                <a:solidFill>
                  <a:schemeClr val="bg1"/>
                </a:solidFill>
                <a:ea typeface="华文细黑" panose="02010600040101010101" pitchFamily="2" charset="-122"/>
              </a:rPr>
              <a:t>www.cncr-it.com </a:t>
            </a:r>
            <a:endParaRPr lang="zh-CN" altLang="en-US" sz="2000" dirty="0"/>
          </a:p>
        </p:txBody>
      </p:sp>
      <p:cxnSp>
        <p:nvCxnSpPr>
          <p:cNvPr id="10" name="直接连接符 9"/>
          <p:cNvCxnSpPr/>
          <p:nvPr userDrawn="1"/>
        </p:nvCxnSpPr>
        <p:spPr>
          <a:xfrm>
            <a:off x="0" y="695687"/>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userDrawn="1"/>
        </p:nvPicPr>
        <p:blipFill>
          <a:blip r:embed="rId2">
            <a:extLst>
              <a:ext uri="{28A0092B-C50C-407E-A947-70E740481C1C}">
                <a14:useLocalDpi xmlns:a14="http://schemas.microsoft.com/office/drawing/2010/main" val="0"/>
              </a:ext>
            </a:extLst>
          </a:blip>
          <a:srcRect l="41619" b="3054"/>
          <a:stretch>
            <a:fillRect/>
          </a:stretch>
        </p:blipFill>
        <p:spPr>
          <a:xfrm>
            <a:off x="10887075" y="89535"/>
            <a:ext cx="1094740" cy="544195"/>
          </a:xfrm>
          <a:prstGeom prst="rect">
            <a:avLst/>
          </a:prstGeom>
        </p:spPr>
      </p:pic>
      <p:sp>
        <p:nvSpPr>
          <p:cNvPr id="12" name="Rectangle 8"/>
          <p:cNvSpPr/>
          <p:nvPr userDrawn="1"/>
        </p:nvSpPr>
        <p:spPr bwMode="auto">
          <a:xfrm>
            <a:off x="5149357" y="6553039"/>
            <a:ext cx="2047033" cy="287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Lst>
        </p:spPr>
        <p:txBody>
          <a:bodyPr wrap="none" lIns="35718" tIns="35718" rIns="35718" bIns="35718" anchor="ctr">
            <a:spAutoFit/>
          </a:bodyPr>
          <a:lstStyle>
            <a:lvl1pPr eaLnBrk="0">
              <a:defRPr sz="2000" b="1">
                <a:solidFill>
                  <a:srgbClr val="333333"/>
                </a:solidFill>
                <a:latin typeface="微软雅黑" panose="020B0503020204020204" pitchFamily="34" charset="-122"/>
                <a:ea typeface="微软雅黑" panose="020B0503020204020204" pitchFamily="34" charset="-122"/>
                <a:sym typeface="微软雅黑" panose="020B0503020204020204" pitchFamily="34" charset="-122"/>
              </a:defRPr>
            </a:lvl1pPr>
            <a:lvl2pPr marL="742950" indent="-285750" eaLnBrk="0">
              <a:defRPr sz="2000" b="1">
                <a:solidFill>
                  <a:srgbClr val="333333"/>
                </a:solidFill>
                <a:latin typeface="微软雅黑" panose="020B0503020204020204" pitchFamily="34" charset="-122"/>
                <a:ea typeface="微软雅黑" panose="020B0503020204020204" pitchFamily="34" charset="-122"/>
                <a:sym typeface="微软雅黑" panose="020B0503020204020204" pitchFamily="34" charset="-122"/>
              </a:defRPr>
            </a:lvl2pPr>
            <a:lvl3pPr marL="1143000" indent="-228600" eaLnBrk="0">
              <a:defRPr sz="2000" b="1">
                <a:solidFill>
                  <a:srgbClr val="333333"/>
                </a:solidFill>
                <a:latin typeface="微软雅黑" panose="020B0503020204020204" pitchFamily="34" charset="-122"/>
                <a:ea typeface="微软雅黑" panose="020B0503020204020204" pitchFamily="34" charset="-122"/>
                <a:sym typeface="微软雅黑" panose="020B0503020204020204" pitchFamily="34" charset="-122"/>
              </a:defRPr>
            </a:lvl3pPr>
            <a:lvl4pPr marL="1600200" indent="-228600" eaLnBrk="0">
              <a:defRPr sz="2000" b="1">
                <a:solidFill>
                  <a:srgbClr val="333333"/>
                </a:solidFill>
                <a:latin typeface="微软雅黑" panose="020B0503020204020204" pitchFamily="34" charset="-122"/>
                <a:ea typeface="微软雅黑" panose="020B0503020204020204" pitchFamily="34" charset="-122"/>
                <a:sym typeface="微软雅黑" panose="020B0503020204020204" pitchFamily="34" charset="-122"/>
              </a:defRPr>
            </a:lvl4pPr>
            <a:lvl5pPr marL="2057400" indent="-228600" eaLnBrk="0">
              <a:defRPr sz="2000" b="1">
                <a:solidFill>
                  <a:srgbClr val="333333"/>
                </a:solidFill>
                <a:latin typeface="微软雅黑" panose="020B0503020204020204" pitchFamily="34" charset="-122"/>
                <a:ea typeface="微软雅黑" panose="020B0503020204020204" pitchFamily="34" charset="-122"/>
                <a:sym typeface="微软雅黑" panose="020B0503020204020204" pitchFamily="34" charset="-122"/>
              </a:defRPr>
            </a:lvl5pPr>
            <a:lvl6pPr marL="2514600" indent="-228600" defTabSz="409575" eaLnBrk="0" fontAlgn="base" hangingPunct="0">
              <a:spcBef>
                <a:spcPct val="0"/>
              </a:spcBef>
              <a:spcAft>
                <a:spcPct val="0"/>
              </a:spcAft>
              <a:defRPr sz="2000" b="1">
                <a:solidFill>
                  <a:srgbClr val="333333"/>
                </a:solidFill>
                <a:latin typeface="微软雅黑" panose="020B0503020204020204" pitchFamily="34" charset="-122"/>
                <a:ea typeface="微软雅黑" panose="020B0503020204020204" pitchFamily="34" charset="-122"/>
                <a:sym typeface="微软雅黑" panose="020B0503020204020204" pitchFamily="34" charset="-122"/>
              </a:defRPr>
            </a:lvl6pPr>
            <a:lvl7pPr marL="2971800" indent="-228600" defTabSz="409575" eaLnBrk="0" fontAlgn="base" hangingPunct="0">
              <a:spcBef>
                <a:spcPct val="0"/>
              </a:spcBef>
              <a:spcAft>
                <a:spcPct val="0"/>
              </a:spcAft>
              <a:defRPr sz="2000" b="1">
                <a:solidFill>
                  <a:srgbClr val="333333"/>
                </a:solidFill>
                <a:latin typeface="微软雅黑" panose="020B0503020204020204" pitchFamily="34" charset="-122"/>
                <a:ea typeface="微软雅黑" panose="020B0503020204020204" pitchFamily="34" charset="-122"/>
                <a:sym typeface="微软雅黑" panose="020B0503020204020204" pitchFamily="34" charset="-122"/>
              </a:defRPr>
            </a:lvl7pPr>
            <a:lvl8pPr marL="3429000" indent="-228600" defTabSz="409575" eaLnBrk="0" fontAlgn="base" hangingPunct="0">
              <a:spcBef>
                <a:spcPct val="0"/>
              </a:spcBef>
              <a:spcAft>
                <a:spcPct val="0"/>
              </a:spcAft>
              <a:defRPr sz="2000" b="1">
                <a:solidFill>
                  <a:srgbClr val="333333"/>
                </a:solidFill>
                <a:latin typeface="微软雅黑" panose="020B0503020204020204" pitchFamily="34" charset="-122"/>
                <a:ea typeface="微软雅黑" panose="020B0503020204020204" pitchFamily="34" charset="-122"/>
                <a:sym typeface="微软雅黑" panose="020B0503020204020204" pitchFamily="34" charset="-122"/>
              </a:defRPr>
            </a:lvl8pPr>
            <a:lvl9pPr marL="3886200" indent="-228600" defTabSz="409575" eaLnBrk="0" fontAlgn="base" hangingPunct="0">
              <a:spcBef>
                <a:spcPct val="0"/>
              </a:spcBef>
              <a:spcAft>
                <a:spcPct val="0"/>
              </a:spcAft>
              <a:defRPr sz="2000" b="1">
                <a:solidFill>
                  <a:srgbClr val="333333"/>
                </a:solidFill>
                <a:latin typeface="微软雅黑" panose="020B0503020204020204" pitchFamily="34" charset="-122"/>
                <a:ea typeface="微软雅黑" panose="020B0503020204020204" pitchFamily="34" charset="-122"/>
                <a:sym typeface="微软雅黑" panose="020B0503020204020204" pitchFamily="34" charset="-122"/>
              </a:defRPr>
            </a:lvl9pPr>
          </a:lstStyle>
          <a:p>
            <a:pPr eaLnBrk="1"/>
            <a:r>
              <a:rPr lang="zh-CN" altLang="zh-CN" sz="1400" b="0" dirty="0">
                <a:solidFill>
                  <a:schemeClr val="bg1"/>
                </a:solidFill>
              </a:rPr>
              <a:t>拥抱大数据，创造新未来</a:t>
            </a:r>
          </a:p>
        </p:txBody>
      </p:sp>
      <p:sp>
        <p:nvSpPr>
          <p:cNvPr id="2" name="灯片编号占位符 1"/>
          <p:cNvSpPr>
            <a:spLocks noGrp="1"/>
          </p:cNvSpPr>
          <p:nvPr>
            <p:ph type="sldNum" sz="quarter" idx="12"/>
          </p:nvPr>
        </p:nvSpPr>
        <p:spPr>
          <a:xfrm>
            <a:off x="11654790" y="6569710"/>
            <a:ext cx="604520" cy="351155"/>
          </a:xfrm>
          <a:prstGeom prst="rect">
            <a:avLst/>
          </a:prstGeom>
        </p:spPr>
        <p:txBody>
          <a:bodyPr/>
          <a:lstStyle>
            <a:lvl1pPr>
              <a:defRPr kumimoji="0" lang="zh-CN" altLang="zh-CN" sz="1400" b="0" i="0" u="none" strike="noStrike" kern="1200" cap="none" spc="0" normalizeH="0" baseline="0" noProof="1" dirty="0">
                <a:solidFill>
                  <a:schemeClr val="bg1"/>
                </a:solidFill>
                <a:latin typeface="微软雅黑" panose="020B0503020204020204" pitchFamily="34" charset="-122"/>
                <a:ea typeface="微软雅黑" panose="020B0503020204020204" pitchFamily="34" charset="-122"/>
                <a:cs typeface="+mn-cs"/>
                <a:sym typeface="微软雅黑" panose="020B0503020204020204" pitchFamily="34" charset="-122"/>
              </a:defRPr>
            </a:lvl1pPr>
          </a:lstStyle>
          <a:p>
            <a:fld id="{669E3093-0765-4895-88A4-AF75987BE62B}" type="slidenum">
              <a:rPr lang="zh-CN" altLang="en-US" smtClean="0"/>
              <a:t>‹#›</a:t>
            </a:fld>
            <a:endParaRPr lang="zh-CN" altLang="en-US"/>
          </a:p>
        </p:txBody>
      </p:sp>
      <p:sp>
        <p:nvSpPr>
          <p:cNvPr id="14" name="标题 13"/>
          <p:cNvSpPr>
            <a:spLocks noGrp="1"/>
          </p:cNvSpPr>
          <p:nvPr>
            <p:ph type="title"/>
          </p:nvPr>
        </p:nvSpPr>
        <p:spPr>
          <a:xfrm>
            <a:off x="794385" y="234315"/>
            <a:ext cx="4756785" cy="330835"/>
          </a:xfrm>
          <a:prstGeom prst="rect">
            <a:avLst/>
          </a:prstGeom>
        </p:spPr>
        <p:txBody>
          <a:bodyPr/>
          <a:lstStyle>
            <a:lvl1pPr>
              <a:defRPr kumimoji="0" lang="zh-CN" altLang="zh-CN" sz="2400" b="0" i="0" u="none" strike="noStrike" kern="1200" cap="none" spc="0" normalizeH="0" baseline="0" noProof="1" dirty="0">
                <a:solidFill>
                  <a:schemeClr val="tx1"/>
                </a:solidFill>
                <a:latin typeface="微软雅黑" panose="020B0503020204020204" pitchFamily="34" charset="-122"/>
                <a:ea typeface="微软雅黑" panose="020B0503020204020204" pitchFamily="34" charset="-122"/>
                <a:cs typeface="+mn-cs"/>
                <a:sym typeface="微软雅黑" panose="020B0503020204020204" pitchFamily="34" charset="-122"/>
              </a:defRPr>
            </a:lvl1pPr>
          </a:lstStyle>
          <a:p>
            <a:r>
              <a:rPr lang="zh-CN" altLang="en-US"/>
              <a:t>单击此处编辑母版标题样式</a:t>
            </a:r>
          </a:p>
        </p:txBody>
      </p:sp>
      <p:pic>
        <p:nvPicPr>
          <p:cNvPr id="14348" name="图片 19"/>
          <p:cNvPicPr>
            <a:picLocks noChangeAspect="1"/>
          </p:cNvPicPr>
          <p:nvPr userDrawn="1"/>
        </p:nvPicPr>
        <p:blipFill>
          <a:blip r:embed="rId3"/>
          <a:stretch>
            <a:fillRect/>
          </a:stretch>
        </p:blipFill>
        <p:spPr>
          <a:xfrm>
            <a:off x="10415905" y="119380"/>
            <a:ext cx="494030" cy="530860"/>
          </a:xfrm>
          <a:prstGeom prst="rect">
            <a:avLst/>
          </a:prstGeom>
          <a:noFill/>
          <a:ln w="9525">
            <a:noFill/>
          </a:ln>
        </p:spPr>
      </p:pic>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sp>
        <p:nvSpPr>
          <p:cNvPr id="8" name="矩形 7"/>
          <p:cNvSpPr/>
          <p:nvPr userDrawn="1"/>
        </p:nvSpPr>
        <p:spPr>
          <a:xfrm>
            <a:off x="0" y="6555346"/>
            <a:ext cx="12192000" cy="30265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userDrawn="1"/>
        </p:nvSpPr>
        <p:spPr>
          <a:xfrm>
            <a:off x="0" y="6465194"/>
            <a:ext cx="2305316" cy="392806"/>
          </a:xfrm>
          <a:custGeom>
            <a:avLst/>
            <a:gdLst>
              <a:gd name="connsiteX0" fmla="*/ 0 w 2305316"/>
              <a:gd name="connsiteY0" fmla="*/ 0 h 392806"/>
              <a:gd name="connsiteX1" fmla="*/ 2305316 w 2305316"/>
              <a:gd name="connsiteY1" fmla="*/ 0 h 392806"/>
              <a:gd name="connsiteX2" fmla="*/ 2163649 w 2305316"/>
              <a:gd name="connsiteY2" fmla="*/ 392806 h 392806"/>
              <a:gd name="connsiteX3" fmla="*/ 0 w 2305316"/>
              <a:gd name="connsiteY3" fmla="*/ 392806 h 392806"/>
            </a:gdLst>
            <a:ahLst/>
            <a:cxnLst>
              <a:cxn ang="0">
                <a:pos x="connsiteX0" y="connsiteY0"/>
              </a:cxn>
              <a:cxn ang="0">
                <a:pos x="connsiteX1" y="connsiteY1"/>
              </a:cxn>
              <a:cxn ang="0">
                <a:pos x="connsiteX2" y="connsiteY2"/>
              </a:cxn>
              <a:cxn ang="0">
                <a:pos x="connsiteX3" y="connsiteY3"/>
              </a:cxn>
            </a:cxnLst>
            <a:rect l="l" t="t" r="r" b="b"/>
            <a:pathLst>
              <a:path w="2305316" h="392806">
                <a:moveTo>
                  <a:pt x="0" y="0"/>
                </a:moveTo>
                <a:lnTo>
                  <a:pt x="2305316" y="0"/>
                </a:lnTo>
                <a:lnTo>
                  <a:pt x="2163649" y="392806"/>
                </a:lnTo>
                <a:lnTo>
                  <a:pt x="0" y="392806"/>
                </a:lnTo>
                <a:close/>
              </a:path>
            </a:pathLst>
          </a:custGeom>
          <a:gradFill flip="none" rotWithShape="1">
            <a:gsLst>
              <a:gs pos="0">
                <a:srgbClr val="F93D32"/>
              </a:gs>
              <a:gs pos="91000">
                <a:srgbClr val="BE100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70315" y="6465194"/>
            <a:ext cx="2018053" cy="400110"/>
          </a:xfrm>
          <a:prstGeom prst="rect">
            <a:avLst/>
          </a:prstGeom>
        </p:spPr>
        <p:txBody>
          <a:bodyPr wrap="none">
            <a:spAutoFit/>
          </a:bodyPr>
          <a:lstStyle/>
          <a:p>
            <a:r>
              <a:rPr lang="zh-CN" altLang="en-US" sz="2000" dirty="0">
                <a:solidFill>
                  <a:schemeClr val="bg1"/>
                </a:solidFill>
                <a:ea typeface="华文细黑" panose="02010600040101010101" pitchFamily="2" charset="-122"/>
              </a:rPr>
              <a:t>www.cncr-it.com </a:t>
            </a:r>
            <a:endParaRPr lang="zh-CN" altLang="en-US" sz="200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sp>
        <p:nvSpPr>
          <p:cNvPr id="7" name="矩形 6"/>
          <p:cNvSpPr/>
          <p:nvPr userDrawn="1"/>
        </p:nvSpPr>
        <p:spPr>
          <a:xfrm>
            <a:off x="0" y="6555346"/>
            <a:ext cx="12192000" cy="30265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userDrawn="1"/>
        </p:nvSpPr>
        <p:spPr>
          <a:xfrm>
            <a:off x="0" y="6465194"/>
            <a:ext cx="2305316" cy="392806"/>
          </a:xfrm>
          <a:custGeom>
            <a:avLst/>
            <a:gdLst>
              <a:gd name="connsiteX0" fmla="*/ 0 w 2305316"/>
              <a:gd name="connsiteY0" fmla="*/ 0 h 392806"/>
              <a:gd name="connsiteX1" fmla="*/ 2305316 w 2305316"/>
              <a:gd name="connsiteY1" fmla="*/ 0 h 392806"/>
              <a:gd name="connsiteX2" fmla="*/ 2163649 w 2305316"/>
              <a:gd name="connsiteY2" fmla="*/ 392806 h 392806"/>
              <a:gd name="connsiteX3" fmla="*/ 0 w 2305316"/>
              <a:gd name="connsiteY3" fmla="*/ 392806 h 392806"/>
            </a:gdLst>
            <a:ahLst/>
            <a:cxnLst>
              <a:cxn ang="0">
                <a:pos x="connsiteX0" y="connsiteY0"/>
              </a:cxn>
              <a:cxn ang="0">
                <a:pos x="connsiteX1" y="connsiteY1"/>
              </a:cxn>
              <a:cxn ang="0">
                <a:pos x="connsiteX2" y="connsiteY2"/>
              </a:cxn>
              <a:cxn ang="0">
                <a:pos x="connsiteX3" y="connsiteY3"/>
              </a:cxn>
            </a:cxnLst>
            <a:rect l="l" t="t" r="r" b="b"/>
            <a:pathLst>
              <a:path w="2305316" h="392806">
                <a:moveTo>
                  <a:pt x="0" y="0"/>
                </a:moveTo>
                <a:lnTo>
                  <a:pt x="2305316" y="0"/>
                </a:lnTo>
                <a:lnTo>
                  <a:pt x="2163649" y="392806"/>
                </a:lnTo>
                <a:lnTo>
                  <a:pt x="0" y="392806"/>
                </a:lnTo>
                <a:close/>
              </a:path>
            </a:pathLst>
          </a:custGeom>
          <a:gradFill flip="none" rotWithShape="1">
            <a:gsLst>
              <a:gs pos="0">
                <a:srgbClr val="F93D32"/>
              </a:gs>
              <a:gs pos="91000">
                <a:srgbClr val="BE100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70315" y="6465194"/>
            <a:ext cx="2018053" cy="400110"/>
          </a:xfrm>
          <a:prstGeom prst="rect">
            <a:avLst/>
          </a:prstGeom>
        </p:spPr>
        <p:txBody>
          <a:bodyPr wrap="none">
            <a:spAutoFit/>
          </a:bodyPr>
          <a:lstStyle/>
          <a:p>
            <a:r>
              <a:rPr lang="zh-CN" altLang="en-US" sz="2000" dirty="0">
                <a:solidFill>
                  <a:schemeClr val="bg1"/>
                </a:solidFill>
                <a:ea typeface="华文细黑" panose="02010600040101010101" pitchFamily="2" charset="-122"/>
              </a:rPr>
              <a:t>www.cncr-it.com </a:t>
            </a:r>
            <a:endParaRPr lang="zh-CN" altLang="en-US" sz="2000"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sp>
        <p:nvSpPr>
          <p:cNvPr id="7" name="矩形 6"/>
          <p:cNvSpPr/>
          <p:nvPr userDrawn="1"/>
        </p:nvSpPr>
        <p:spPr>
          <a:xfrm>
            <a:off x="0" y="6555346"/>
            <a:ext cx="12192000" cy="30265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userDrawn="1"/>
        </p:nvSpPr>
        <p:spPr>
          <a:xfrm>
            <a:off x="0" y="6465194"/>
            <a:ext cx="2305316" cy="392806"/>
          </a:xfrm>
          <a:custGeom>
            <a:avLst/>
            <a:gdLst>
              <a:gd name="connsiteX0" fmla="*/ 0 w 2305316"/>
              <a:gd name="connsiteY0" fmla="*/ 0 h 392806"/>
              <a:gd name="connsiteX1" fmla="*/ 2305316 w 2305316"/>
              <a:gd name="connsiteY1" fmla="*/ 0 h 392806"/>
              <a:gd name="connsiteX2" fmla="*/ 2163649 w 2305316"/>
              <a:gd name="connsiteY2" fmla="*/ 392806 h 392806"/>
              <a:gd name="connsiteX3" fmla="*/ 0 w 2305316"/>
              <a:gd name="connsiteY3" fmla="*/ 392806 h 392806"/>
            </a:gdLst>
            <a:ahLst/>
            <a:cxnLst>
              <a:cxn ang="0">
                <a:pos x="connsiteX0" y="connsiteY0"/>
              </a:cxn>
              <a:cxn ang="0">
                <a:pos x="connsiteX1" y="connsiteY1"/>
              </a:cxn>
              <a:cxn ang="0">
                <a:pos x="connsiteX2" y="connsiteY2"/>
              </a:cxn>
              <a:cxn ang="0">
                <a:pos x="connsiteX3" y="connsiteY3"/>
              </a:cxn>
            </a:cxnLst>
            <a:rect l="l" t="t" r="r" b="b"/>
            <a:pathLst>
              <a:path w="2305316" h="392806">
                <a:moveTo>
                  <a:pt x="0" y="0"/>
                </a:moveTo>
                <a:lnTo>
                  <a:pt x="2305316" y="0"/>
                </a:lnTo>
                <a:lnTo>
                  <a:pt x="2163649" y="392806"/>
                </a:lnTo>
                <a:lnTo>
                  <a:pt x="0" y="392806"/>
                </a:lnTo>
                <a:close/>
              </a:path>
            </a:pathLst>
          </a:custGeom>
          <a:gradFill flip="none" rotWithShape="1">
            <a:gsLst>
              <a:gs pos="0">
                <a:srgbClr val="F93D32"/>
              </a:gs>
              <a:gs pos="91000">
                <a:srgbClr val="BE100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70315" y="6465194"/>
            <a:ext cx="2018053" cy="400110"/>
          </a:xfrm>
          <a:prstGeom prst="rect">
            <a:avLst/>
          </a:prstGeom>
        </p:spPr>
        <p:txBody>
          <a:bodyPr wrap="none">
            <a:spAutoFit/>
          </a:bodyPr>
          <a:lstStyle/>
          <a:p>
            <a:r>
              <a:rPr lang="zh-CN" altLang="en-US" sz="2000" dirty="0">
                <a:solidFill>
                  <a:schemeClr val="bg1"/>
                </a:solidFill>
                <a:ea typeface="华文细黑" panose="02010600040101010101" pitchFamily="2" charset="-122"/>
              </a:rPr>
              <a:t>www.cncr-it.com </a:t>
            </a:r>
            <a:endParaRPr lang="zh-CN" altLang="en-US" sz="2000"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5_Cover">
    <p:spTree>
      <p:nvGrpSpPr>
        <p:cNvPr id="1" name=""/>
        <p:cNvGrpSpPr/>
        <p:nvPr/>
      </p:nvGrpSpPr>
      <p:grpSpPr>
        <a:xfrm>
          <a:off x="0" y="0"/>
          <a:ext cx="0" cy="0"/>
          <a:chOff x="0" y="0"/>
          <a:chExt cx="0" cy="0"/>
        </a:xfrm>
      </p:grpSpPr>
      <p:sp>
        <p:nvSpPr>
          <p:cNvPr id="10" name="Text Placeholder 9"/>
          <p:cNvSpPr>
            <a:spLocks noGrp="1"/>
          </p:cNvSpPr>
          <p:nvPr>
            <p:ph type="body" sz="quarter" idx="12"/>
          </p:nvPr>
        </p:nvSpPr>
        <p:spPr>
          <a:xfrm>
            <a:off x="609600" y="4044588"/>
            <a:ext cx="10972800" cy="822325"/>
          </a:xfrm>
        </p:spPr>
        <p:txBody>
          <a:bodyPr>
            <a:noAutofit/>
          </a:bodyPr>
          <a:lstStyle>
            <a:lvl1pPr algn="r">
              <a:defRPr/>
            </a:lvl1pPr>
          </a:lstStyle>
          <a:p>
            <a:pPr lvl="0"/>
            <a:r>
              <a:rPr lang="zh-CN" altLang="en-US" noProof="0" dirty="0"/>
              <a:t>单击此处编辑母版文本样式</a:t>
            </a:r>
          </a:p>
        </p:txBody>
      </p:sp>
      <p:sp>
        <p:nvSpPr>
          <p:cNvPr id="2" name="矩形 1"/>
          <p:cNvSpPr/>
          <p:nvPr/>
        </p:nvSpPr>
        <p:spPr>
          <a:xfrm>
            <a:off x="9646395" y="593685"/>
            <a:ext cx="2000222" cy="45005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800"/>
          </a:p>
        </p:txBody>
      </p:sp>
      <p:pic>
        <p:nvPicPr>
          <p:cNvPr id="5" name="Picture 2" descr="C:\Users\dell\Desktop\视达科logo-金属灰色.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6608" y="432067"/>
            <a:ext cx="1958233" cy="611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6"/>
          <p:cNvSpPr>
            <a:spLocks noGrp="1"/>
          </p:cNvSpPr>
          <p:nvPr>
            <p:ph type="title"/>
          </p:nvPr>
        </p:nvSpPr>
        <p:spPr>
          <a:xfrm>
            <a:off x="609600" y="2482207"/>
            <a:ext cx="10972800" cy="863282"/>
          </a:xfrm>
        </p:spPr>
        <p:txBody>
          <a:bodyPr anchor="ctr" anchorCtr="0">
            <a:noAutofit/>
          </a:bodyPr>
          <a:lstStyle>
            <a:lvl1pPr algn="ctr">
              <a:defRPr>
                <a:solidFill>
                  <a:schemeClr val="tx1"/>
                </a:solidFill>
              </a:defRPr>
            </a:lvl1pPr>
          </a:lstStyle>
          <a:p>
            <a:r>
              <a:rPr lang="zh-CN" altLang="en-US" noProof="0" dirty="0"/>
              <a:t>单击此处编辑母版标题样式</a:t>
            </a:r>
            <a:endParaRPr lang="en-GB" noProof="0" dirty="0"/>
          </a:p>
        </p:txBody>
      </p:sp>
      <p:sp>
        <p:nvSpPr>
          <p:cNvPr id="9" name="文本框 8"/>
          <p:cNvSpPr txBox="1"/>
          <p:nvPr userDrawn="1"/>
        </p:nvSpPr>
        <p:spPr>
          <a:xfrm>
            <a:off x="609600" y="6305385"/>
            <a:ext cx="3191640" cy="307777"/>
          </a:xfrm>
          <a:prstGeom prst="rect">
            <a:avLst/>
          </a:prstGeom>
          <a:noFill/>
        </p:spPr>
        <p:txBody>
          <a:bodyPr wrap="square" rtlCol="0">
            <a:spAutoFit/>
          </a:bodyPr>
          <a:lstStyle/>
          <a:p>
            <a:pPr algn="l"/>
            <a:r>
              <a:rPr lang="en-US" altLang="zh-CN" sz="1400" dirty="0">
                <a:latin typeface="Berlin Sans FB Demi" panose="020E0802020502020306" pitchFamily="34" charset="0"/>
              </a:rPr>
              <a:t>Create Your Video Experience.</a:t>
            </a:r>
            <a:endParaRPr lang="zh-CN" altLang="en-US" sz="1400" dirty="0">
              <a:latin typeface="Berlin Sans FB Demi" panose="020E0802020502020306" pitchFamily="34" charset="0"/>
            </a:endParaRPr>
          </a:p>
        </p:txBody>
      </p:sp>
      <p:sp>
        <p:nvSpPr>
          <p:cNvPr id="3" name="矩形 2"/>
          <p:cNvSpPr/>
          <p:nvPr userDrawn="1"/>
        </p:nvSpPr>
        <p:spPr>
          <a:xfrm>
            <a:off x="10142330" y="6305384"/>
            <a:ext cx="1625600" cy="5526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23037442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sp>
        <p:nvSpPr>
          <p:cNvPr id="2" name="矩形 1"/>
          <p:cNvSpPr/>
          <p:nvPr/>
        </p:nvSpPr>
        <p:spPr>
          <a:xfrm>
            <a:off x="9646395" y="593685"/>
            <a:ext cx="2000222" cy="45005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800"/>
          </a:p>
        </p:txBody>
      </p:sp>
      <p:pic>
        <p:nvPicPr>
          <p:cNvPr id="5" name="Picture 2" descr="C:\Users\dell\Desktop\视达科logo-金属灰色.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6254" y="2221111"/>
            <a:ext cx="1958233" cy="611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6"/>
          <p:cNvPicPr>
            <a:picLocks noChangeAspect="1" noChangeArrowheads="1"/>
          </p:cNvPicPr>
          <p:nvPr userDrawn="1"/>
        </p:nvPicPr>
        <p:blipFill>
          <a:blip r:embed="rId3">
            <a:duotone>
              <a:prstClr val="black"/>
              <a:schemeClr val="accent3">
                <a:lumMod val="50000"/>
                <a:tint val="45000"/>
                <a:satMod val="400000"/>
              </a:schemeClr>
            </a:duotone>
            <a:extLst>
              <a:ext uri="{28A0092B-C50C-407E-A947-70E740481C1C}">
                <a14:useLocalDpi xmlns:a14="http://schemas.microsoft.com/office/drawing/2010/main" val="0"/>
              </a:ext>
            </a:extLst>
          </a:blip>
          <a:srcRect/>
          <a:stretch>
            <a:fillRect/>
          </a:stretch>
        </p:blipFill>
        <p:spPr bwMode="auto">
          <a:xfrm rot="6215265">
            <a:off x="3595295" y="-9551"/>
            <a:ext cx="6014542" cy="7159450"/>
          </a:xfrm>
          <a:prstGeom prst="rect">
            <a:avLst/>
          </a:prstGeom>
          <a:noFill/>
          <a:ln>
            <a:noFill/>
          </a:ln>
        </p:spPr>
        <p:style>
          <a:lnRef idx="2">
            <a:schemeClr val="dk1"/>
          </a:lnRef>
          <a:fillRef idx="1">
            <a:schemeClr val="lt1"/>
          </a:fillRef>
          <a:effectRef idx="0">
            <a:schemeClr val="dk1"/>
          </a:effectRef>
          <a:fontRef idx="minor">
            <a:schemeClr val="dk1"/>
          </a:fontRef>
        </p:style>
      </p:pic>
      <p:sp>
        <p:nvSpPr>
          <p:cNvPr id="69" name="Title 6"/>
          <p:cNvSpPr>
            <a:spLocks noGrp="1"/>
          </p:cNvSpPr>
          <p:nvPr>
            <p:ph type="title"/>
          </p:nvPr>
        </p:nvSpPr>
        <p:spPr>
          <a:xfrm>
            <a:off x="609600" y="2919506"/>
            <a:ext cx="10972800" cy="863282"/>
          </a:xfrm>
        </p:spPr>
        <p:txBody>
          <a:bodyPr anchor="ctr" anchorCtr="0">
            <a:noAutofit/>
          </a:bodyPr>
          <a:lstStyle>
            <a:lvl1pPr algn="ctr">
              <a:defRPr>
                <a:solidFill>
                  <a:schemeClr val="tx1"/>
                </a:solidFill>
              </a:defRPr>
            </a:lvl1pPr>
          </a:lstStyle>
          <a:p>
            <a:r>
              <a:rPr lang="zh-CN" altLang="en-US" noProof="0" dirty="0"/>
              <a:t>单击此处编辑母版标题样式</a:t>
            </a:r>
            <a:endParaRPr lang="en-GB" noProof="0" dirty="0"/>
          </a:p>
        </p:txBody>
      </p:sp>
      <p:sp>
        <p:nvSpPr>
          <p:cNvPr id="70" name="文本框 69"/>
          <p:cNvSpPr txBox="1"/>
          <p:nvPr userDrawn="1"/>
        </p:nvSpPr>
        <p:spPr>
          <a:xfrm>
            <a:off x="8454977" y="6321288"/>
            <a:ext cx="3191640" cy="307777"/>
          </a:xfrm>
          <a:prstGeom prst="rect">
            <a:avLst/>
          </a:prstGeom>
          <a:noFill/>
        </p:spPr>
        <p:txBody>
          <a:bodyPr wrap="square" rtlCol="0">
            <a:spAutoFit/>
          </a:bodyPr>
          <a:lstStyle/>
          <a:p>
            <a:pPr algn="r"/>
            <a:r>
              <a:rPr lang="en-US" altLang="zh-CN" sz="1400" dirty="0">
                <a:latin typeface="Berlin Sans FB Demi" panose="020E0802020502020306" pitchFamily="34" charset="0"/>
              </a:rPr>
              <a:t>Create Your Video Experience.</a:t>
            </a:r>
            <a:endParaRPr lang="zh-CN" altLang="en-US" sz="1400" dirty="0">
              <a:latin typeface="Berlin Sans FB Demi" panose="020E0802020502020306" pitchFamily="34" charset="0"/>
            </a:endParaRPr>
          </a:p>
        </p:txBody>
      </p:sp>
      <p:sp>
        <p:nvSpPr>
          <p:cNvPr id="71" name="Text Placeholder 9"/>
          <p:cNvSpPr>
            <a:spLocks noGrp="1"/>
          </p:cNvSpPr>
          <p:nvPr>
            <p:ph type="body" sz="quarter" idx="12"/>
          </p:nvPr>
        </p:nvSpPr>
        <p:spPr>
          <a:xfrm>
            <a:off x="609600" y="4834393"/>
            <a:ext cx="10972800" cy="469818"/>
          </a:xfrm>
        </p:spPr>
        <p:txBody>
          <a:bodyPr>
            <a:noAutofit/>
          </a:bodyPr>
          <a:lstStyle>
            <a:lvl1pPr algn="r">
              <a:defRPr/>
            </a:lvl1pPr>
          </a:lstStyle>
          <a:p>
            <a:pPr lvl="0"/>
            <a:r>
              <a:rPr lang="zh-CN" altLang="en-US" noProof="0" dirty="0"/>
              <a:t>单击此处编辑母版文本样式</a:t>
            </a:r>
          </a:p>
        </p:txBody>
      </p:sp>
    </p:spTree>
    <p:extLst>
      <p:ext uri="{BB962C8B-B14F-4D97-AF65-F5344CB8AC3E}">
        <p14:creationId xmlns:p14="http://schemas.microsoft.com/office/powerpoint/2010/main" val="8098579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Cover">
    <p:spTree>
      <p:nvGrpSpPr>
        <p:cNvPr id="1" name=""/>
        <p:cNvGrpSpPr/>
        <p:nvPr/>
      </p:nvGrpSpPr>
      <p:grpSpPr>
        <a:xfrm>
          <a:off x="0" y="0"/>
          <a:ext cx="0" cy="0"/>
          <a:chOff x="0" y="0"/>
          <a:chExt cx="0" cy="0"/>
        </a:xfrm>
      </p:grpSpPr>
      <p:sp>
        <p:nvSpPr>
          <p:cNvPr id="2" name="矩形 1"/>
          <p:cNvSpPr/>
          <p:nvPr/>
        </p:nvSpPr>
        <p:spPr>
          <a:xfrm>
            <a:off x="9646395" y="593685"/>
            <a:ext cx="2000222" cy="45005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800"/>
          </a:p>
        </p:txBody>
      </p:sp>
      <p:pic>
        <p:nvPicPr>
          <p:cNvPr id="5" name="Picture 2" descr="C:\Users\dell\Desktop\视达科logo-金属灰色.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6608" y="432067"/>
            <a:ext cx="1958233" cy="611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等腰三角形 4"/>
          <p:cNvSpPr/>
          <p:nvPr userDrawn="1"/>
        </p:nvSpPr>
        <p:spPr>
          <a:xfrm rot="11374545">
            <a:off x="2367139" y="1654176"/>
            <a:ext cx="557389"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 fmla="*/ 16329 w 996043"/>
              <a:gd name="connsiteY0" fmla="*/ 1273629 h 1273629"/>
              <a:gd name="connsiteX1" fmla="*/ 0 w 996043"/>
              <a:gd name="connsiteY1" fmla="*/ 0 h 1273629"/>
              <a:gd name="connsiteX2" fmla="*/ 996043 w 996043"/>
              <a:gd name="connsiteY2" fmla="*/ 1273629 h 1273629"/>
              <a:gd name="connsiteX3" fmla="*/ 16329 w 996043"/>
              <a:gd name="connsiteY3" fmla="*/ 1273629 h 1273629"/>
              <a:gd name="connsiteX0" fmla="*/ 0 w 1151164"/>
              <a:gd name="connsiteY0" fmla="*/ 1347107 h 1347107"/>
              <a:gd name="connsiteX1" fmla="*/ 155121 w 1151164"/>
              <a:gd name="connsiteY1" fmla="*/ 0 h 1347107"/>
              <a:gd name="connsiteX2" fmla="*/ 1151164 w 1151164"/>
              <a:gd name="connsiteY2" fmla="*/ 1273629 h 1347107"/>
              <a:gd name="connsiteX3" fmla="*/ 0 w 1151164"/>
              <a:gd name="connsiteY3" fmla="*/ 1347107 h 1347107"/>
              <a:gd name="connsiteX0" fmla="*/ 0 w 1281793"/>
              <a:gd name="connsiteY0" fmla="*/ 1347107 h 1347107"/>
              <a:gd name="connsiteX1" fmla="*/ 155121 w 1281793"/>
              <a:gd name="connsiteY1" fmla="*/ 0 h 1347107"/>
              <a:gd name="connsiteX2" fmla="*/ 1281793 w 1281793"/>
              <a:gd name="connsiteY2" fmla="*/ 816429 h 1347107"/>
              <a:gd name="connsiteX3" fmla="*/ 0 w 1281793"/>
              <a:gd name="connsiteY3" fmla="*/ 1347107 h 1347107"/>
            </a:gdLst>
            <a:ahLst/>
            <a:cxnLst>
              <a:cxn ang="0">
                <a:pos x="connsiteX0" y="connsiteY0"/>
              </a:cxn>
              <a:cxn ang="0">
                <a:pos x="connsiteX1" y="connsiteY1"/>
              </a:cxn>
              <a:cxn ang="0">
                <a:pos x="connsiteX2" y="connsiteY2"/>
              </a:cxn>
              <a:cxn ang="0">
                <a:pos x="connsiteX3" y="connsiteY3"/>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prstClr val="white"/>
              </a:solidFill>
            </a:endParaRPr>
          </a:p>
        </p:txBody>
      </p:sp>
      <p:sp>
        <p:nvSpPr>
          <p:cNvPr id="33" name="等腰三角形 4"/>
          <p:cNvSpPr/>
          <p:nvPr userDrawn="1"/>
        </p:nvSpPr>
        <p:spPr>
          <a:xfrm rot="20476330">
            <a:off x="2166055" y="2011364"/>
            <a:ext cx="1862667"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 fmla="*/ 16329 w 996043"/>
              <a:gd name="connsiteY0" fmla="*/ 1273629 h 1273629"/>
              <a:gd name="connsiteX1" fmla="*/ 0 w 996043"/>
              <a:gd name="connsiteY1" fmla="*/ 0 h 1273629"/>
              <a:gd name="connsiteX2" fmla="*/ 996043 w 996043"/>
              <a:gd name="connsiteY2" fmla="*/ 1273629 h 1273629"/>
              <a:gd name="connsiteX3" fmla="*/ 16329 w 996043"/>
              <a:gd name="connsiteY3" fmla="*/ 1273629 h 1273629"/>
              <a:gd name="connsiteX0" fmla="*/ 0 w 1151164"/>
              <a:gd name="connsiteY0" fmla="*/ 1347107 h 1347107"/>
              <a:gd name="connsiteX1" fmla="*/ 155121 w 1151164"/>
              <a:gd name="connsiteY1" fmla="*/ 0 h 1347107"/>
              <a:gd name="connsiteX2" fmla="*/ 1151164 w 1151164"/>
              <a:gd name="connsiteY2" fmla="*/ 1273629 h 1347107"/>
              <a:gd name="connsiteX3" fmla="*/ 0 w 1151164"/>
              <a:gd name="connsiteY3" fmla="*/ 1347107 h 1347107"/>
              <a:gd name="connsiteX0" fmla="*/ 0 w 1281793"/>
              <a:gd name="connsiteY0" fmla="*/ 1347107 h 1347107"/>
              <a:gd name="connsiteX1" fmla="*/ 155121 w 1281793"/>
              <a:gd name="connsiteY1" fmla="*/ 0 h 1347107"/>
              <a:gd name="connsiteX2" fmla="*/ 1281793 w 1281793"/>
              <a:gd name="connsiteY2" fmla="*/ 816429 h 1347107"/>
              <a:gd name="connsiteX3" fmla="*/ 0 w 1281793"/>
              <a:gd name="connsiteY3" fmla="*/ 1347107 h 1347107"/>
            </a:gdLst>
            <a:ahLst/>
            <a:cxnLst>
              <a:cxn ang="0">
                <a:pos x="connsiteX0" y="connsiteY0"/>
              </a:cxn>
              <a:cxn ang="0">
                <a:pos x="connsiteX1" y="connsiteY1"/>
              </a:cxn>
              <a:cxn ang="0">
                <a:pos x="connsiteX2" y="connsiteY2"/>
              </a:cxn>
              <a:cxn ang="0">
                <a:pos x="connsiteX3" y="connsiteY3"/>
              </a:cxn>
            </a:cxnLst>
            <a:rect l="l" t="t" r="r" b="b"/>
            <a:pathLst>
              <a:path w="1281793" h="1347107">
                <a:moveTo>
                  <a:pt x="0" y="1347107"/>
                </a:moveTo>
                <a:lnTo>
                  <a:pt x="155121" y="0"/>
                </a:lnTo>
                <a:lnTo>
                  <a:pt x="1281793" y="816429"/>
                </a:lnTo>
                <a:lnTo>
                  <a:pt x="0" y="1347107"/>
                </a:lnTo>
                <a:close/>
              </a:path>
            </a:pathLst>
          </a:custGeom>
          <a:solidFill>
            <a:srgbClr val="3EBFDA">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prstClr val="white"/>
              </a:solidFill>
            </a:endParaRPr>
          </a:p>
        </p:txBody>
      </p:sp>
      <p:sp>
        <p:nvSpPr>
          <p:cNvPr id="48" name="等腰三角形 4"/>
          <p:cNvSpPr/>
          <p:nvPr userDrawn="1"/>
        </p:nvSpPr>
        <p:spPr>
          <a:xfrm>
            <a:off x="1532820" y="2217739"/>
            <a:ext cx="1425222"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 fmla="*/ 16329 w 996043"/>
              <a:gd name="connsiteY0" fmla="*/ 1273629 h 1273629"/>
              <a:gd name="connsiteX1" fmla="*/ 0 w 996043"/>
              <a:gd name="connsiteY1" fmla="*/ 0 h 1273629"/>
              <a:gd name="connsiteX2" fmla="*/ 996043 w 996043"/>
              <a:gd name="connsiteY2" fmla="*/ 1273629 h 1273629"/>
              <a:gd name="connsiteX3" fmla="*/ 16329 w 996043"/>
              <a:gd name="connsiteY3" fmla="*/ 1273629 h 1273629"/>
              <a:gd name="connsiteX0" fmla="*/ 0 w 1151164"/>
              <a:gd name="connsiteY0" fmla="*/ 1347107 h 1347107"/>
              <a:gd name="connsiteX1" fmla="*/ 155121 w 1151164"/>
              <a:gd name="connsiteY1" fmla="*/ 0 h 1347107"/>
              <a:gd name="connsiteX2" fmla="*/ 1151164 w 1151164"/>
              <a:gd name="connsiteY2" fmla="*/ 1273629 h 1347107"/>
              <a:gd name="connsiteX3" fmla="*/ 0 w 1151164"/>
              <a:gd name="connsiteY3" fmla="*/ 1347107 h 1347107"/>
              <a:gd name="connsiteX0" fmla="*/ 0 w 1281793"/>
              <a:gd name="connsiteY0" fmla="*/ 1347107 h 1347107"/>
              <a:gd name="connsiteX1" fmla="*/ 155121 w 1281793"/>
              <a:gd name="connsiteY1" fmla="*/ 0 h 1347107"/>
              <a:gd name="connsiteX2" fmla="*/ 1281793 w 1281793"/>
              <a:gd name="connsiteY2" fmla="*/ 816429 h 1347107"/>
              <a:gd name="connsiteX3" fmla="*/ 0 w 1281793"/>
              <a:gd name="connsiteY3" fmla="*/ 1347107 h 1347107"/>
            </a:gdLst>
            <a:ahLst/>
            <a:cxnLst>
              <a:cxn ang="0">
                <a:pos x="connsiteX0" y="connsiteY0"/>
              </a:cxn>
              <a:cxn ang="0">
                <a:pos x="connsiteX1" y="connsiteY1"/>
              </a:cxn>
              <a:cxn ang="0">
                <a:pos x="connsiteX2" y="connsiteY2"/>
              </a:cxn>
              <a:cxn ang="0">
                <a:pos x="connsiteX3" y="connsiteY3"/>
              </a:cxn>
            </a:cxnLst>
            <a:rect l="l" t="t" r="r" b="b"/>
            <a:pathLst>
              <a:path w="1281793" h="1347107">
                <a:moveTo>
                  <a:pt x="0" y="1347107"/>
                </a:moveTo>
                <a:lnTo>
                  <a:pt x="155121" y="0"/>
                </a:lnTo>
                <a:lnTo>
                  <a:pt x="1281793" y="816429"/>
                </a:lnTo>
                <a:lnTo>
                  <a:pt x="0" y="1347107"/>
                </a:lnTo>
                <a:close/>
              </a:path>
            </a:pathLst>
          </a:custGeom>
          <a:solidFill>
            <a:srgbClr val="BF55DB">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prstClr val="white"/>
              </a:solidFill>
            </a:endParaRPr>
          </a:p>
        </p:txBody>
      </p:sp>
      <p:sp>
        <p:nvSpPr>
          <p:cNvPr id="49" name="等腰三角形 4"/>
          <p:cNvSpPr/>
          <p:nvPr userDrawn="1"/>
        </p:nvSpPr>
        <p:spPr>
          <a:xfrm>
            <a:off x="1391709" y="2532064"/>
            <a:ext cx="520347"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 fmla="*/ 16329 w 996043"/>
              <a:gd name="connsiteY0" fmla="*/ 1273629 h 1273629"/>
              <a:gd name="connsiteX1" fmla="*/ 0 w 996043"/>
              <a:gd name="connsiteY1" fmla="*/ 0 h 1273629"/>
              <a:gd name="connsiteX2" fmla="*/ 996043 w 996043"/>
              <a:gd name="connsiteY2" fmla="*/ 1273629 h 1273629"/>
              <a:gd name="connsiteX3" fmla="*/ 16329 w 996043"/>
              <a:gd name="connsiteY3" fmla="*/ 1273629 h 1273629"/>
              <a:gd name="connsiteX0" fmla="*/ 0 w 1151164"/>
              <a:gd name="connsiteY0" fmla="*/ 1347107 h 1347107"/>
              <a:gd name="connsiteX1" fmla="*/ 155121 w 1151164"/>
              <a:gd name="connsiteY1" fmla="*/ 0 h 1347107"/>
              <a:gd name="connsiteX2" fmla="*/ 1151164 w 1151164"/>
              <a:gd name="connsiteY2" fmla="*/ 1273629 h 1347107"/>
              <a:gd name="connsiteX3" fmla="*/ 0 w 1151164"/>
              <a:gd name="connsiteY3" fmla="*/ 1347107 h 1347107"/>
              <a:gd name="connsiteX0" fmla="*/ 0 w 1281793"/>
              <a:gd name="connsiteY0" fmla="*/ 1347107 h 1347107"/>
              <a:gd name="connsiteX1" fmla="*/ 155121 w 1281793"/>
              <a:gd name="connsiteY1" fmla="*/ 0 h 1347107"/>
              <a:gd name="connsiteX2" fmla="*/ 1281793 w 1281793"/>
              <a:gd name="connsiteY2" fmla="*/ 816429 h 1347107"/>
              <a:gd name="connsiteX3" fmla="*/ 0 w 1281793"/>
              <a:gd name="connsiteY3" fmla="*/ 1347107 h 1347107"/>
            </a:gdLst>
            <a:ahLst/>
            <a:cxnLst>
              <a:cxn ang="0">
                <a:pos x="connsiteX0" y="connsiteY0"/>
              </a:cxn>
              <a:cxn ang="0">
                <a:pos x="connsiteX1" y="connsiteY1"/>
              </a:cxn>
              <a:cxn ang="0">
                <a:pos x="connsiteX2" y="connsiteY2"/>
              </a:cxn>
              <a:cxn ang="0">
                <a:pos x="connsiteX3" y="connsiteY3"/>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prstClr val="white"/>
              </a:solidFill>
            </a:endParaRPr>
          </a:p>
        </p:txBody>
      </p:sp>
      <p:sp>
        <p:nvSpPr>
          <p:cNvPr id="50" name="等腰三角形 4"/>
          <p:cNvSpPr/>
          <p:nvPr userDrawn="1"/>
        </p:nvSpPr>
        <p:spPr>
          <a:xfrm rot="746830">
            <a:off x="2220737" y="3535363"/>
            <a:ext cx="382763"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 fmla="*/ 16329 w 996043"/>
              <a:gd name="connsiteY0" fmla="*/ 1273629 h 1273629"/>
              <a:gd name="connsiteX1" fmla="*/ 0 w 996043"/>
              <a:gd name="connsiteY1" fmla="*/ 0 h 1273629"/>
              <a:gd name="connsiteX2" fmla="*/ 996043 w 996043"/>
              <a:gd name="connsiteY2" fmla="*/ 1273629 h 1273629"/>
              <a:gd name="connsiteX3" fmla="*/ 16329 w 996043"/>
              <a:gd name="connsiteY3" fmla="*/ 1273629 h 1273629"/>
              <a:gd name="connsiteX0" fmla="*/ 0 w 1151164"/>
              <a:gd name="connsiteY0" fmla="*/ 1347107 h 1347107"/>
              <a:gd name="connsiteX1" fmla="*/ 155121 w 1151164"/>
              <a:gd name="connsiteY1" fmla="*/ 0 h 1347107"/>
              <a:gd name="connsiteX2" fmla="*/ 1151164 w 1151164"/>
              <a:gd name="connsiteY2" fmla="*/ 1273629 h 1347107"/>
              <a:gd name="connsiteX3" fmla="*/ 0 w 1151164"/>
              <a:gd name="connsiteY3" fmla="*/ 1347107 h 1347107"/>
              <a:gd name="connsiteX0" fmla="*/ 0 w 1281793"/>
              <a:gd name="connsiteY0" fmla="*/ 1347107 h 1347107"/>
              <a:gd name="connsiteX1" fmla="*/ 155121 w 1281793"/>
              <a:gd name="connsiteY1" fmla="*/ 0 h 1347107"/>
              <a:gd name="connsiteX2" fmla="*/ 1281793 w 1281793"/>
              <a:gd name="connsiteY2" fmla="*/ 816429 h 1347107"/>
              <a:gd name="connsiteX3" fmla="*/ 0 w 1281793"/>
              <a:gd name="connsiteY3" fmla="*/ 1347107 h 1347107"/>
            </a:gdLst>
            <a:ahLst/>
            <a:cxnLst>
              <a:cxn ang="0">
                <a:pos x="connsiteX0" y="connsiteY0"/>
              </a:cxn>
              <a:cxn ang="0">
                <a:pos x="connsiteX1" y="connsiteY1"/>
              </a:cxn>
              <a:cxn ang="0">
                <a:pos x="connsiteX2" y="connsiteY2"/>
              </a:cxn>
              <a:cxn ang="0">
                <a:pos x="connsiteX3" y="connsiteY3"/>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prstClr val="white"/>
              </a:solidFill>
            </a:endParaRPr>
          </a:p>
        </p:txBody>
      </p:sp>
      <p:sp>
        <p:nvSpPr>
          <p:cNvPr id="51" name="等腰三角形 4"/>
          <p:cNvSpPr/>
          <p:nvPr userDrawn="1"/>
        </p:nvSpPr>
        <p:spPr>
          <a:xfrm rot="3834254">
            <a:off x="1809398" y="4107392"/>
            <a:ext cx="342900" cy="40216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 fmla="*/ 16329 w 996043"/>
              <a:gd name="connsiteY0" fmla="*/ 1273629 h 1273629"/>
              <a:gd name="connsiteX1" fmla="*/ 0 w 996043"/>
              <a:gd name="connsiteY1" fmla="*/ 0 h 1273629"/>
              <a:gd name="connsiteX2" fmla="*/ 996043 w 996043"/>
              <a:gd name="connsiteY2" fmla="*/ 1273629 h 1273629"/>
              <a:gd name="connsiteX3" fmla="*/ 16329 w 996043"/>
              <a:gd name="connsiteY3" fmla="*/ 1273629 h 1273629"/>
              <a:gd name="connsiteX0" fmla="*/ 0 w 1151164"/>
              <a:gd name="connsiteY0" fmla="*/ 1347107 h 1347107"/>
              <a:gd name="connsiteX1" fmla="*/ 155121 w 1151164"/>
              <a:gd name="connsiteY1" fmla="*/ 0 h 1347107"/>
              <a:gd name="connsiteX2" fmla="*/ 1151164 w 1151164"/>
              <a:gd name="connsiteY2" fmla="*/ 1273629 h 1347107"/>
              <a:gd name="connsiteX3" fmla="*/ 0 w 1151164"/>
              <a:gd name="connsiteY3" fmla="*/ 1347107 h 1347107"/>
              <a:gd name="connsiteX0" fmla="*/ 0 w 1281793"/>
              <a:gd name="connsiteY0" fmla="*/ 1347107 h 1347107"/>
              <a:gd name="connsiteX1" fmla="*/ 155121 w 1281793"/>
              <a:gd name="connsiteY1" fmla="*/ 0 h 1347107"/>
              <a:gd name="connsiteX2" fmla="*/ 1281793 w 1281793"/>
              <a:gd name="connsiteY2" fmla="*/ 816429 h 1347107"/>
              <a:gd name="connsiteX3" fmla="*/ 0 w 1281793"/>
              <a:gd name="connsiteY3" fmla="*/ 1347107 h 1347107"/>
            </a:gdLst>
            <a:ahLst/>
            <a:cxnLst>
              <a:cxn ang="0">
                <a:pos x="connsiteX0" y="connsiteY0"/>
              </a:cxn>
              <a:cxn ang="0">
                <a:pos x="connsiteX1" y="connsiteY1"/>
              </a:cxn>
              <a:cxn ang="0">
                <a:pos x="connsiteX2" y="connsiteY2"/>
              </a:cxn>
              <a:cxn ang="0">
                <a:pos x="connsiteX3" y="connsiteY3"/>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prstClr val="white"/>
              </a:solidFill>
            </a:endParaRPr>
          </a:p>
        </p:txBody>
      </p:sp>
      <p:sp>
        <p:nvSpPr>
          <p:cNvPr id="52" name="等腰三角形 4"/>
          <p:cNvSpPr/>
          <p:nvPr userDrawn="1"/>
        </p:nvSpPr>
        <p:spPr>
          <a:xfrm rot="3834254">
            <a:off x="1871839" y="4645908"/>
            <a:ext cx="244475" cy="2839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 fmla="*/ 16329 w 996043"/>
              <a:gd name="connsiteY0" fmla="*/ 1273629 h 1273629"/>
              <a:gd name="connsiteX1" fmla="*/ 0 w 996043"/>
              <a:gd name="connsiteY1" fmla="*/ 0 h 1273629"/>
              <a:gd name="connsiteX2" fmla="*/ 996043 w 996043"/>
              <a:gd name="connsiteY2" fmla="*/ 1273629 h 1273629"/>
              <a:gd name="connsiteX3" fmla="*/ 16329 w 996043"/>
              <a:gd name="connsiteY3" fmla="*/ 1273629 h 1273629"/>
              <a:gd name="connsiteX0" fmla="*/ 0 w 1151164"/>
              <a:gd name="connsiteY0" fmla="*/ 1347107 h 1347107"/>
              <a:gd name="connsiteX1" fmla="*/ 155121 w 1151164"/>
              <a:gd name="connsiteY1" fmla="*/ 0 h 1347107"/>
              <a:gd name="connsiteX2" fmla="*/ 1151164 w 1151164"/>
              <a:gd name="connsiteY2" fmla="*/ 1273629 h 1347107"/>
              <a:gd name="connsiteX3" fmla="*/ 0 w 1151164"/>
              <a:gd name="connsiteY3" fmla="*/ 1347107 h 1347107"/>
              <a:gd name="connsiteX0" fmla="*/ 0 w 1281793"/>
              <a:gd name="connsiteY0" fmla="*/ 1347107 h 1347107"/>
              <a:gd name="connsiteX1" fmla="*/ 155121 w 1281793"/>
              <a:gd name="connsiteY1" fmla="*/ 0 h 1347107"/>
              <a:gd name="connsiteX2" fmla="*/ 1281793 w 1281793"/>
              <a:gd name="connsiteY2" fmla="*/ 816429 h 1347107"/>
              <a:gd name="connsiteX3" fmla="*/ 0 w 1281793"/>
              <a:gd name="connsiteY3" fmla="*/ 1347107 h 1347107"/>
            </a:gdLst>
            <a:ahLst/>
            <a:cxnLst>
              <a:cxn ang="0">
                <a:pos x="connsiteX0" y="connsiteY0"/>
              </a:cxn>
              <a:cxn ang="0">
                <a:pos x="connsiteX1" y="connsiteY1"/>
              </a:cxn>
              <a:cxn ang="0">
                <a:pos x="connsiteX2" y="connsiteY2"/>
              </a:cxn>
              <a:cxn ang="0">
                <a:pos x="connsiteX3" y="connsiteY3"/>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prstClr val="white"/>
              </a:solidFill>
            </a:endParaRPr>
          </a:p>
        </p:txBody>
      </p:sp>
      <p:sp>
        <p:nvSpPr>
          <p:cNvPr id="53" name="等腰三角形 4"/>
          <p:cNvSpPr/>
          <p:nvPr userDrawn="1"/>
        </p:nvSpPr>
        <p:spPr>
          <a:xfrm rot="20057258">
            <a:off x="2370667" y="4494214"/>
            <a:ext cx="271639"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 fmla="*/ 16329 w 996043"/>
              <a:gd name="connsiteY0" fmla="*/ 1273629 h 1273629"/>
              <a:gd name="connsiteX1" fmla="*/ 0 w 996043"/>
              <a:gd name="connsiteY1" fmla="*/ 0 h 1273629"/>
              <a:gd name="connsiteX2" fmla="*/ 996043 w 996043"/>
              <a:gd name="connsiteY2" fmla="*/ 1273629 h 1273629"/>
              <a:gd name="connsiteX3" fmla="*/ 16329 w 996043"/>
              <a:gd name="connsiteY3" fmla="*/ 1273629 h 1273629"/>
              <a:gd name="connsiteX0" fmla="*/ 0 w 1151164"/>
              <a:gd name="connsiteY0" fmla="*/ 1347107 h 1347107"/>
              <a:gd name="connsiteX1" fmla="*/ 155121 w 1151164"/>
              <a:gd name="connsiteY1" fmla="*/ 0 h 1347107"/>
              <a:gd name="connsiteX2" fmla="*/ 1151164 w 1151164"/>
              <a:gd name="connsiteY2" fmla="*/ 1273629 h 1347107"/>
              <a:gd name="connsiteX3" fmla="*/ 0 w 1151164"/>
              <a:gd name="connsiteY3" fmla="*/ 1347107 h 1347107"/>
              <a:gd name="connsiteX0" fmla="*/ 0 w 1281793"/>
              <a:gd name="connsiteY0" fmla="*/ 1347107 h 1347107"/>
              <a:gd name="connsiteX1" fmla="*/ 155121 w 1281793"/>
              <a:gd name="connsiteY1" fmla="*/ 0 h 1347107"/>
              <a:gd name="connsiteX2" fmla="*/ 1281793 w 1281793"/>
              <a:gd name="connsiteY2" fmla="*/ 816429 h 1347107"/>
              <a:gd name="connsiteX3" fmla="*/ 0 w 1281793"/>
              <a:gd name="connsiteY3" fmla="*/ 1347107 h 1347107"/>
            </a:gdLst>
            <a:ahLst/>
            <a:cxnLst>
              <a:cxn ang="0">
                <a:pos x="connsiteX0" y="connsiteY0"/>
              </a:cxn>
              <a:cxn ang="0">
                <a:pos x="connsiteX1" y="connsiteY1"/>
              </a:cxn>
              <a:cxn ang="0">
                <a:pos x="connsiteX2" y="connsiteY2"/>
              </a:cxn>
              <a:cxn ang="0">
                <a:pos x="connsiteX3" y="connsiteY3"/>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prstClr val="white"/>
              </a:solidFill>
            </a:endParaRPr>
          </a:p>
        </p:txBody>
      </p:sp>
      <p:sp>
        <p:nvSpPr>
          <p:cNvPr id="54" name="等腰三角形 4"/>
          <p:cNvSpPr/>
          <p:nvPr userDrawn="1"/>
        </p:nvSpPr>
        <p:spPr>
          <a:xfrm rot="3834254">
            <a:off x="2600061" y="4067969"/>
            <a:ext cx="461962" cy="5397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 fmla="*/ 16329 w 996043"/>
              <a:gd name="connsiteY0" fmla="*/ 1273629 h 1273629"/>
              <a:gd name="connsiteX1" fmla="*/ 0 w 996043"/>
              <a:gd name="connsiteY1" fmla="*/ 0 h 1273629"/>
              <a:gd name="connsiteX2" fmla="*/ 996043 w 996043"/>
              <a:gd name="connsiteY2" fmla="*/ 1273629 h 1273629"/>
              <a:gd name="connsiteX3" fmla="*/ 16329 w 996043"/>
              <a:gd name="connsiteY3" fmla="*/ 1273629 h 1273629"/>
              <a:gd name="connsiteX0" fmla="*/ 0 w 1151164"/>
              <a:gd name="connsiteY0" fmla="*/ 1347107 h 1347107"/>
              <a:gd name="connsiteX1" fmla="*/ 155121 w 1151164"/>
              <a:gd name="connsiteY1" fmla="*/ 0 h 1347107"/>
              <a:gd name="connsiteX2" fmla="*/ 1151164 w 1151164"/>
              <a:gd name="connsiteY2" fmla="*/ 1273629 h 1347107"/>
              <a:gd name="connsiteX3" fmla="*/ 0 w 1151164"/>
              <a:gd name="connsiteY3" fmla="*/ 1347107 h 1347107"/>
              <a:gd name="connsiteX0" fmla="*/ 0 w 1281793"/>
              <a:gd name="connsiteY0" fmla="*/ 1347107 h 1347107"/>
              <a:gd name="connsiteX1" fmla="*/ 155121 w 1281793"/>
              <a:gd name="connsiteY1" fmla="*/ 0 h 1347107"/>
              <a:gd name="connsiteX2" fmla="*/ 1281793 w 1281793"/>
              <a:gd name="connsiteY2" fmla="*/ 816429 h 1347107"/>
              <a:gd name="connsiteX3" fmla="*/ 0 w 1281793"/>
              <a:gd name="connsiteY3" fmla="*/ 1347107 h 1347107"/>
            </a:gdLst>
            <a:ahLst/>
            <a:cxnLst>
              <a:cxn ang="0">
                <a:pos x="connsiteX0" y="connsiteY0"/>
              </a:cxn>
              <a:cxn ang="0">
                <a:pos x="connsiteX1" y="connsiteY1"/>
              </a:cxn>
              <a:cxn ang="0">
                <a:pos x="connsiteX2" y="connsiteY2"/>
              </a:cxn>
              <a:cxn ang="0">
                <a:pos x="connsiteX3" y="connsiteY3"/>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prstClr val="white"/>
              </a:solidFill>
            </a:endParaRPr>
          </a:p>
        </p:txBody>
      </p:sp>
      <p:sp>
        <p:nvSpPr>
          <p:cNvPr id="55" name="等腰三角形 4"/>
          <p:cNvSpPr/>
          <p:nvPr userDrawn="1"/>
        </p:nvSpPr>
        <p:spPr>
          <a:xfrm rot="1648580">
            <a:off x="3780015" y="3717925"/>
            <a:ext cx="1308806"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 fmla="*/ 16329 w 996043"/>
              <a:gd name="connsiteY0" fmla="*/ 1273629 h 1273629"/>
              <a:gd name="connsiteX1" fmla="*/ 0 w 996043"/>
              <a:gd name="connsiteY1" fmla="*/ 0 h 1273629"/>
              <a:gd name="connsiteX2" fmla="*/ 996043 w 996043"/>
              <a:gd name="connsiteY2" fmla="*/ 1273629 h 1273629"/>
              <a:gd name="connsiteX3" fmla="*/ 16329 w 996043"/>
              <a:gd name="connsiteY3" fmla="*/ 1273629 h 1273629"/>
              <a:gd name="connsiteX0" fmla="*/ 0 w 1151164"/>
              <a:gd name="connsiteY0" fmla="*/ 1347107 h 1347107"/>
              <a:gd name="connsiteX1" fmla="*/ 155121 w 1151164"/>
              <a:gd name="connsiteY1" fmla="*/ 0 h 1347107"/>
              <a:gd name="connsiteX2" fmla="*/ 1151164 w 1151164"/>
              <a:gd name="connsiteY2" fmla="*/ 1273629 h 1347107"/>
              <a:gd name="connsiteX3" fmla="*/ 0 w 1151164"/>
              <a:gd name="connsiteY3" fmla="*/ 1347107 h 1347107"/>
              <a:gd name="connsiteX0" fmla="*/ 0 w 1281793"/>
              <a:gd name="connsiteY0" fmla="*/ 1347107 h 1347107"/>
              <a:gd name="connsiteX1" fmla="*/ 155121 w 1281793"/>
              <a:gd name="connsiteY1" fmla="*/ 0 h 1347107"/>
              <a:gd name="connsiteX2" fmla="*/ 1281793 w 1281793"/>
              <a:gd name="connsiteY2" fmla="*/ 816429 h 1347107"/>
              <a:gd name="connsiteX3" fmla="*/ 0 w 1281793"/>
              <a:gd name="connsiteY3" fmla="*/ 1347107 h 1347107"/>
            </a:gdLst>
            <a:ahLst/>
            <a:cxnLst>
              <a:cxn ang="0">
                <a:pos x="connsiteX0" y="connsiteY0"/>
              </a:cxn>
              <a:cxn ang="0">
                <a:pos x="connsiteX1" y="connsiteY1"/>
              </a:cxn>
              <a:cxn ang="0">
                <a:pos x="connsiteX2" y="connsiteY2"/>
              </a:cxn>
              <a:cxn ang="0">
                <a:pos x="connsiteX3" y="connsiteY3"/>
              </a:cxn>
            </a:cxnLst>
            <a:rect l="l" t="t" r="r" b="b"/>
            <a:pathLst>
              <a:path w="1281793" h="1347107">
                <a:moveTo>
                  <a:pt x="0" y="1347107"/>
                </a:moveTo>
                <a:lnTo>
                  <a:pt x="155121" y="0"/>
                </a:lnTo>
                <a:lnTo>
                  <a:pt x="1281793" y="816429"/>
                </a:lnTo>
                <a:lnTo>
                  <a:pt x="0" y="1347107"/>
                </a:lnTo>
                <a:close/>
              </a:path>
            </a:pathLst>
          </a:custGeom>
          <a:solidFill>
            <a:srgbClr val="FFC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prstClr val="white"/>
              </a:solidFill>
            </a:endParaRPr>
          </a:p>
        </p:txBody>
      </p:sp>
      <p:sp>
        <p:nvSpPr>
          <p:cNvPr id="56" name="等腰三角形 4"/>
          <p:cNvSpPr/>
          <p:nvPr userDrawn="1"/>
        </p:nvSpPr>
        <p:spPr>
          <a:xfrm rot="12600000">
            <a:off x="2688167" y="3060701"/>
            <a:ext cx="1232959"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 fmla="*/ 16329 w 996043"/>
              <a:gd name="connsiteY0" fmla="*/ 1273629 h 1273629"/>
              <a:gd name="connsiteX1" fmla="*/ 0 w 996043"/>
              <a:gd name="connsiteY1" fmla="*/ 0 h 1273629"/>
              <a:gd name="connsiteX2" fmla="*/ 996043 w 996043"/>
              <a:gd name="connsiteY2" fmla="*/ 1273629 h 1273629"/>
              <a:gd name="connsiteX3" fmla="*/ 16329 w 996043"/>
              <a:gd name="connsiteY3" fmla="*/ 1273629 h 1273629"/>
              <a:gd name="connsiteX0" fmla="*/ 0 w 1151164"/>
              <a:gd name="connsiteY0" fmla="*/ 1347107 h 1347107"/>
              <a:gd name="connsiteX1" fmla="*/ 155121 w 1151164"/>
              <a:gd name="connsiteY1" fmla="*/ 0 h 1347107"/>
              <a:gd name="connsiteX2" fmla="*/ 1151164 w 1151164"/>
              <a:gd name="connsiteY2" fmla="*/ 1273629 h 1347107"/>
              <a:gd name="connsiteX3" fmla="*/ 0 w 1151164"/>
              <a:gd name="connsiteY3" fmla="*/ 1347107 h 1347107"/>
              <a:gd name="connsiteX0" fmla="*/ 0 w 1281793"/>
              <a:gd name="connsiteY0" fmla="*/ 1347107 h 1347107"/>
              <a:gd name="connsiteX1" fmla="*/ 155121 w 1281793"/>
              <a:gd name="connsiteY1" fmla="*/ 0 h 1347107"/>
              <a:gd name="connsiteX2" fmla="*/ 1281793 w 1281793"/>
              <a:gd name="connsiteY2" fmla="*/ 816429 h 1347107"/>
              <a:gd name="connsiteX3" fmla="*/ 0 w 1281793"/>
              <a:gd name="connsiteY3" fmla="*/ 1347107 h 1347107"/>
            </a:gdLst>
            <a:ahLst/>
            <a:cxnLst>
              <a:cxn ang="0">
                <a:pos x="connsiteX0" y="connsiteY0"/>
              </a:cxn>
              <a:cxn ang="0">
                <a:pos x="connsiteX1" y="connsiteY1"/>
              </a:cxn>
              <a:cxn ang="0">
                <a:pos x="connsiteX2" y="connsiteY2"/>
              </a:cxn>
              <a:cxn ang="0">
                <a:pos x="connsiteX3" y="connsiteY3"/>
              </a:cxn>
            </a:cxnLst>
            <a:rect l="l" t="t" r="r" b="b"/>
            <a:pathLst>
              <a:path w="1281793" h="1347107">
                <a:moveTo>
                  <a:pt x="0" y="1347107"/>
                </a:moveTo>
                <a:lnTo>
                  <a:pt x="155121" y="0"/>
                </a:lnTo>
                <a:lnTo>
                  <a:pt x="1281793" y="816429"/>
                </a:lnTo>
                <a:lnTo>
                  <a:pt x="0" y="1347107"/>
                </a:lnTo>
                <a:close/>
              </a:path>
            </a:pathLst>
          </a:custGeom>
          <a:solidFill>
            <a:srgbClr val="F0407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prstClr val="white"/>
              </a:solidFill>
            </a:endParaRPr>
          </a:p>
        </p:txBody>
      </p:sp>
      <p:sp>
        <p:nvSpPr>
          <p:cNvPr id="57" name="等腰三角形 4"/>
          <p:cNvSpPr/>
          <p:nvPr userDrawn="1"/>
        </p:nvSpPr>
        <p:spPr>
          <a:xfrm rot="21025852">
            <a:off x="4591404" y="2724150"/>
            <a:ext cx="271639"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 fmla="*/ 16329 w 996043"/>
              <a:gd name="connsiteY0" fmla="*/ 1273629 h 1273629"/>
              <a:gd name="connsiteX1" fmla="*/ 0 w 996043"/>
              <a:gd name="connsiteY1" fmla="*/ 0 h 1273629"/>
              <a:gd name="connsiteX2" fmla="*/ 996043 w 996043"/>
              <a:gd name="connsiteY2" fmla="*/ 1273629 h 1273629"/>
              <a:gd name="connsiteX3" fmla="*/ 16329 w 996043"/>
              <a:gd name="connsiteY3" fmla="*/ 1273629 h 1273629"/>
              <a:gd name="connsiteX0" fmla="*/ 0 w 1151164"/>
              <a:gd name="connsiteY0" fmla="*/ 1347107 h 1347107"/>
              <a:gd name="connsiteX1" fmla="*/ 155121 w 1151164"/>
              <a:gd name="connsiteY1" fmla="*/ 0 h 1347107"/>
              <a:gd name="connsiteX2" fmla="*/ 1151164 w 1151164"/>
              <a:gd name="connsiteY2" fmla="*/ 1273629 h 1347107"/>
              <a:gd name="connsiteX3" fmla="*/ 0 w 1151164"/>
              <a:gd name="connsiteY3" fmla="*/ 1347107 h 1347107"/>
              <a:gd name="connsiteX0" fmla="*/ 0 w 1281793"/>
              <a:gd name="connsiteY0" fmla="*/ 1347107 h 1347107"/>
              <a:gd name="connsiteX1" fmla="*/ 155121 w 1281793"/>
              <a:gd name="connsiteY1" fmla="*/ 0 h 1347107"/>
              <a:gd name="connsiteX2" fmla="*/ 1281793 w 1281793"/>
              <a:gd name="connsiteY2" fmla="*/ 816429 h 1347107"/>
              <a:gd name="connsiteX3" fmla="*/ 0 w 1281793"/>
              <a:gd name="connsiteY3" fmla="*/ 1347107 h 1347107"/>
            </a:gdLst>
            <a:ahLst/>
            <a:cxnLst>
              <a:cxn ang="0">
                <a:pos x="connsiteX0" y="connsiteY0"/>
              </a:cxn>
              <a:cxn ang="0">
                <a:pos x="connsiteX1" y="connsiteY1"/>
              </a:cxn>
              <a:cxn ang="0">
                <a:pos x="connsiteX2" y="connsiteY2"/>
              </a:cxn>
              <a:cxn ang="0">
                <a:pos x="connsiteX3" y="connsiteY3"/>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prstClr val="white"/>
              </a:solidFill>
            </a:endParaRPr>
          </a:p>
        </p:txBody>
      </p:sp>
      <p:sp>
        <p:nvSpPr>
          <p:cNvPr id="58" name="等腰三角形 4"/>
          <p:cNvSpPr/>
          <p:nvPr userDrawn="1"/>
        </p:nvSpPr>
        <p:spPr>
          <a:xfrm rot="21025852">
            <a:off x="2554112" y="1577976"/>
            <a:ext cx="271639"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 fmla="*/ 16329 w 996043"/>
              <a:gd name="connsiteY0" fmla="*/ 1273629 h 1273629"/>
              <a:gd name="connsiteX1" fmla="*/ 0 w 996043"/>
              <a:gd name="connsiteY1" fmla="*/ 0 h 1273629"/>
              <a:gd name="connsiteX2" fmla="*/ 996043 w 996043"/>
              <a:gd name="connsiteY2" fmla="*/ 1273629 h 1273629"/>
              <a:gd name="connsiteX3" fmla="*/ 16329 w 996043"/>
              <a:gd name="connsiteY3" fmla="*/ 1273629 h 1273629"/>
              <a:gd name="connsiteX0" fmla="*/ 0 w 1151164"/>
              <a:gd name="connsiteY0" fmla="*/ 1347107 h 1347107"/>
              <a:gd name="connsiteX1" fmla="*/ 155121 w 1151164"/>
              <a:gd name="connsiteY1" fmla="*/ 0 h 1347107"/>
              <a:gd name="connsiteX2" fmla="*/ 1151164 w 1151164"/>
              <a:gd name="connsiteY2" fmla="*/ 1273629 h 1347107"/>
              <a:gd name="connsiteX3" fmla="*/ 0 w 1151164"/>
              <a:gd name="connsiteY3" fmla="*/ 1347107 h 1347107"/>
              <a:gd name="connsiteX0" fmla="*/ 0 w 1281793"/>
              <a:gd name="connsiteY0" fmla="*/ 1347107 h 1347107"/>
              <a:gd name="connsiteX1" fmla="*/ 155121 w 1281793"/>
              <a:gd name="connsiteY1" fmla="*/ 0 h 1347107"/>
              <a:gd name="connsiteX2" fmla="*/ 1281793 w 1281793"/>
              <a:gd name="connsiteY2" fmla="*/ 816429 h 1347107"/>
              <a:gd name="connsiteX3" fmla="*/ 0 w 1281793"/>
              <a:gd name="connsiteY3" fmla="*/ 1347107 h 1347107"/>
            </a:gdLst>
            <a:ahLst/>
            <a:cxnLst>
              <a:cxn ang="0">
                <a:pos x="connsiteX0" y="connsiteY0"/>
              </a:cxn>
              <a:cxn ang="0">
                <a:pos x="connsiteX1" y="connsiteY1"/>
              </a:cxn>
              <a:cxn ang="0">
                <a:pos x="connsiteX2" y="connsiteY2"/>
              </a:cxn>
              <a:cxn ang="0">
                <a:pos x="connsiteX3" y="connsiteY3"/>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prstClr val="white"/>
              </a:solidFill>
            </a:endParaRPr>
          </a:p>
        </p:txBody>
      </p:sp>
      <p:grpSp>
        <p:nvGrpSpPr>
          <p:cNvPr id="59" name="组合 17"/>
          <p:cNvGrpSpPr>
            <a:grpSpLocks/>
          </p:cNvGrpSpPr>
          <p:nvPr userDrawn="1"/>
        </p:nvGrpSpPr>
        <p:grpSpPr bwMode="auto">
          <a:xfrm>
            <a:off x="5803196" y="2370139"/>
            <a:ext cx="6926792" cy="2003425"/>
            <a:chOff x="271020" y="2420002"/>
            <a:chExt cx="6234569" cy="2002981"/>
          </a:xfrm>
        </p:grpSpPr>
        <p:sp>
          <p:nvSpPr>
            <p:cNvPr id="60" name="文本框 18"/>
            <p:cNvSpPr txBox="1">
              <a:spLocks noChangeArrowheads="1"/>
            </p:cNvSpPr>
            <p:nvPr/>
          </p:nvSpPr>
          <p:spPr bwMode="auto">
            <a:xfrm>
              <a:off x="297950" y="2420002"/>
              <a:ext cx="4115955" cy="101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6000" b="1" dirty="0">
                <a:solidFill>
                  <a:srgbClr val="2DCCDF"/>
                </a:solidFill>
                <a:latin typeface="微软雅黑" panose="020B0503020204020204" pitchFamily="34" charset="-122"/>
                <a:ea typeface="微软雅黑" panose="020B0503020204020204" pitchFamily="34" charset="-122"/>
              </a:endParaRPr>
            </a:p>
          </p:txBody>
        </p:sp>
        <p:sp>
          <p:nvSpPr>
            <p:cNvPr id="61" name="文本框 19"/>
            <p:cNvSpPr txBox="1">
              <a:spLocks noChangeArrowheads="1"/>
            </p:cNvSpPr>
            <p:nvPr/>
          </p:nvSpPr>
          <p:spPr bwMode="auto">
            <a:xfrm>
              <a:off x="271020" y="3499653"/>
              <a:ext cx="623456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5400" b="1" dirty="0">
                <a:solidFill>
                  <a:srgbClr val="353A3E"/>
                </a:solidFill>
                <a:latin typeface="微软雅黑" panose="020B0503020204020204" pitchFamily="34" charset="-122"/>
                <a:ea typeface="微软雅黑" panose="020B0503020204020204" pitchFamily="34" charset="-122"/>
              </a:endParaRPr>
            </a:p>
          </p:txBody>
        </p:sp>
      </p:grpSp>
      <p:sp>
        <p:nvSpPr>
          <p:cNvPr id="62" name="文本框 20"/>
          <p:cNvSpPr txBox="1">
            <a:spLocks noChangeArrowheads="1"/>
          </p:cNvSpPr>
          <p:nvPr userDrawn="1"/>
        </p:nvSpPr>
        <p:spPr bwMode="auto">
          <a:xfrm>
            <a:off x="5803196" y="4373564"/>
            <a:ext cx="584342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sz="1600" dirty="0">
                <a:solidFill>
                  <a:srgbClr val="353A3E"/>
                </a:solidFill>
                <a:latin typeface="微软雅黑" panose="020B0503020204020204" pitchFamily="34" charset="-122"/>
                <a:ea typeface="微软雅黑" panose="020B0503020204020204" pitchFamily="34" charset="-122"/>
              </a:rPr>
              <a:t>CREATE</a:t>
            </a:r>
            <a:r>
              <a:rPr lang="en-US" altLang="zh-CN" sz="1600" baseline="0" dirty="0">
                <a:solidFill>
                  <a:srgbClr val="353A3E"/>
                </a:solidFill>
                <a:latin typeface="微软雅黑" panose="020B0503020204020204" pitchFamily="34" charset="-122"/>
                <a:ea typeface="微软雅黑" panose="020B0503020204020204" pitchFamily="34" charset="-122"/>
              </a:rPr>
              <a:t> YOUR VIDEO EXPERIENCE.</a:t>
            </a:r>
            <a:endParaRPr lang="zh-CN" altLang="en-US" sz="1600" dirty="0">
              <a:solidFill>
                <a:srgbClr val="353A3E"/>
              </a:solidFill>
              <a:latin typeface="微软雅黑" panose="020B0503020204020204" pitchFamily="34" charset="-122"/>
              <a:ea typeface="微软雅黑" panose="020B0503020204020204" pitchFamily="34" charset="-122"/>
            </a:endParaRPr>
          </a:p>
        </p:txBody>
      </p:sp>
      <p:sp>
        <p:nvSpPr>
          <p:cNvPr id="4" name="内容占位符 3"/>
          <p:cNvSpPr>
            <a:spLocks noGrp="1"/>
          </p:cNvSpPr>
          <p:nvPr>
            <p:ph sz="quarter" idx="10" hasCustomPrompt="1"/>
          </p:nvPr>
        </p:nvSpPr>
        <p:spPr>
          <a:xfrm>
            <a:off x="5808151" y="2539207"/>
            <a:ext cx="4677833" cy="969962"/>
          </a:xfrm>
        </p:spPr>
        <p:txBody>
          <a:bodyPr/>
          <a:lstStyle>
            <a:lvl1pPr>
              <a:defRPr sz="3600" b="1"/>
            </a:lvl1pPr>
          </a:lstStyle>
          <a:p>
            <a:pPr lvl="0"/>
            <a:r>
              <a:rPr lang="zh-CN" altLang="en-US" dirty="0"/>
              <a:t>标题</a:t>
            </a:r>
          </a:p>
        </p:txBody>
      </p:sp>
      <p:sp>
        <p:nvSpPr>
          <p:cNvPr id="7" name="文本占位符 6"/>
          <p:cNvSpPr>
            <a:spLocks noGrp="1"/>
          </p:cNvSpPr>
          <p:nvPr>
            <p:ph type="body" sz="quarter" idx="11" hasCustomPrompt="1"/>
          </p:nvPr>
        </p:nvSpPr>
        <p:spPr>
          <a:xfrm>
            <a:off x="5803196" y="3636825"/>
            <a:ext cx="2529417" cy="458788"/>
          </a:xfrm>
        </p:spPr>
        <p:txBody>
          <a:bodyPr/>
          <a:lstStyle>
            <a:lvl1pPr>
              <a:defRPr sz="2400"/>
            </a:lvl1pPr>
          </a:lstStyle>
          <a:p>
            <a:pPr lvl="0"/>
            <a:r>
              <a:rPr lang="zh-CN" altLang="en-US" dirty="0"/>
              <a:t>副标题</a:t>
            </a:r>
          </a:p>
        </p:txBody>
      </p:sp>
    </p:spTree>
    <p:extLst>
      <p:ext uri="{BB962C8B-B14F-4D97-AF65-F5344CB8AC3E}">
        <p14:creationId xmlns:p14="http://schemas.microsoft.com/office/powerpoint/2010/main" val="11560860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3_Cover">
    <p:spTree>
      <p:nvGrpSpPr>
        <p:cNvPr id="1" name=""/>
        <p:cNvGrpSpPr/>
        <p:nvPr/>
      </p:nvGrpSpPr>
      <p:grpSpPr>
        <a:xfrm>
          <a:off x="0" y="0"/>
          <a:ext cx="0" cy="0"/>
          <a:chOff x="0" y="0"/>
          <a:chExt cx="0" cy="0"/>
        </a:xfrm>
      </p:grpSpPr>
      <p:sp>
        <p:nvSpPr>
          <p:cNvPr id="2" name="矩形 1"/>
          <p:cNvSpPr/>
          <p:nvPr/>
        </p:nvSpPr>
        <p:spPr>
          <a:xfrm>
            <a:off x="9646395" y="593685"/>
            <a:ext cx="2000222" cy="45005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800"/>
          </a:p>
        </p:txBody>
      </p:sp>
      <p:pic>
        <p:nvPicPr>
          <p:cNvPr id="5" name="Picture 2" descr="C:\Users\dell\Desktop\视达科logo-金属灰色.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6608" y="432067"/>
            <a:ext cx="1958233" cy="611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任意多边形 34"/>
          <p:cNvSpPr>
            <a:spLocks/>
          </p:cNvSpPr>
          <p:nvPr userDrawn="1"/>
        </p:nvSpPr>
        <p:spPr bwMode="auto">
          <a:xfrm>
            <a:off x="2804584" y="3679825"/>
            <a:ext cx="7949848" cy="3263900"/>
          </a:xfrm>
          <a:custGeom>
            <a:avLst/>
            <a:gdLst>
              <a:gd name="T0" fmla="*/ 3576694 w 7155602"/>
              <a:gd name="T1" fmla="*/ 0 h 3263874"/>
              <a:gd name="T2" fmla="*/ 7151522 w 7155602"/>
              <a:gd name="T3" fmla="*/ 3227058 h 3263874"/>
              <a:gd name="T4" fmla="*/ 7153385 w 7155602"/>
              <a:gd name="T5" fmla="*/ 3263952 h 3263874"/>
              <a:gd name="T6" fmla="*/ 0 w 7155602"/>
              <a:gd name="T7" fmla="*/ 3263952 h 3263874"/>
              <a:gd name="T8" fmla="*/ 1863 w 7155602"/>
              <a:gd name="T9" fmla="*/ 3227058 h 3263874"/>
              <a:gd name="T10" fmla="*/ 3576694 w 7155602"/>
              <a:gd name="T11" fmla="*/ 0 h 326387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155602" h="3263874">
                <a:moveTo>
                  <a:pt x="3577801" y="0"/>
                </a:moveTo>
                <a:cubicBezTo>
                  <a:pt x="5438912" y="0"/>
                  <a:pt x="6969665" y="1414434"/>
                  <a:pt x="7153739" y="3226980"/>
                </a:cubicBezTo>
                <a:lnTo>
                  <a:pt x="7155602" y="3263874"/>
                </a:lnTo>
                <a:lnTo>
                  <a:pt x="0" y="3263874"/>
                </a:lnTo>
                <a:lnTo>
                  <a:pt x="1863" y="3226980"/>
                </a:lnTo>
                <a:cubicBezTo>
                  <a:pt x="185937" y="1414434"/>
                  <a:pt x="1716690" y="0"/>
                  <a:pt x="3577801" y="0"/>
                </a:cubicBezTo>
                <a:close/>
              </a:path>
            </a:pathLst>
          </a:custGeom>
          <a:noFill/>
          <a:ln w="12700" cap="flat" cmpd="sng">
            <a:solidFill>
              <a:srgbClr val="BFBFBF"/>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sz="1800"/>
          </a:p>
        </p:txBody>
      </p:sp>
      <p:pic>
        <p:nvPicPr>
          <p:cNvPr id="22" name="图片 3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150305" y="4054476"/>
            <a:ext cx="7260167"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 name="组合 21"/>
          <p:cNvGrpSpPr>
            <a:grpSpLocks/>
          </p:cNvGrpSpPr>
          <p:nvPr userDrawn="1"/>
        </p:nvGrpSpPr>
        <p:grpSpPr bwMode="auto">
          <a:xfrm>
            <a:off x="9493250" y="4540250"/>
            <a:ext cx="629709" cy="604838"/>
            <a:chOff x="0" y="0"/>
            <a:chExt cx="1579866" cy="1685211"/>
          </a:xfrm>
        </p:grpSpPr>
        <p:grpSp>
          <p:nvGrpSpPr>
            <p:cNvPr id="24" name="组合 16"/>
            <p:cNvGrpSpPr>
              <a:grpSpLocks/>
            </p:cNvGrpSpPr>
            <p:nvPr/>
          </p:nvGrpSpPr>
          <p:grpSpPr bwMode="auto">
            <a:xfrm>
              <a:off x="0" y="138230"/>
              <a:ext cx="1276851" cy="1546981"/>
              <a:chOff x="0" y="0"/>
              <a:chExt cx="1276851" cy="1546981"/>
            </a:xfrm>
          </p:grpSpPr>
          <p:sp>
            <p:nvSpPr>
              <p:cNvPr id="29" name="等腰三角形 13"/>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800">
                  <a:solidFill>
                    <a:srgbClr val="FFFFFF"/>
                  </a:solidFill>
                </a:endParaRPr>
              </a:p>
            </p:txBody>
          </p:sp>
          <p:sp>
            <p:nvSpPr>
              <p:cNvPr id="30" name="等腰三角形 14"/>
              <p:cNvSpPr>
                <a:spLocks noChangeArrowheads="1"/>
              </p:cNvSpPr>
              <p:nvPr/>
            </p:nvSpPr>
            <p:spPr bwMode="auto">
              <a:xfrm rot="3624834">
                <a:off x="-67818" y="482566"/>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800">
                  <a:solidFill>
                    <a:srgbClr val="FFFFFF"/>
                  </a:solidFill>
                </a:endParaRPr>
              </a:p>
            </p:txBody>
          </p:sp>
          <p:sp>
            <p:nvSpPr>
              <p:cNvPr id="31" name="等腰三角形 15"/>
              <p:cNvSpPr>
                <a:spLocks noChangeArrowheads="1"/>
              </p:cNvSpPr>
              <p:nvPr/>
            </p:nvSpPr>
            <p:spPr bwMode="auto">
              <a:xfrm rot="7249998">
                <a:off x="-64919"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800">
                  <a:solidFill>
                    <a:srgbClr val="FFFFFF"/>
                  </a:solidFill>
                </a:endParaRPr>
              </a:p>
            </p:txBody>
          </p:sp>
        </p:grpSp>
        <p:grpSp>
          <p:nvGrpSpPr>
            <p:cNvPr id="25" name="组合 17"/>
            <p:cNvGrpSpPr>
              <a:grpSpLocks/>
            </p:cNvGrpSpPr>
            <p:nvPr/>
          </p:nvGrpSpPr>
          <p:grpSpPr bwMode="auto">
            <a:xfrm flipH="1" flipV="1">
              <a:off x="303015" y="0"/>
              <a:ext cx="1276851" cy="1546981"/>
              <a:chOff x="0" y="0"/>
              <a:chExt cx="1276851" cy="1546981"/>
            </a:xfrm>
          </p:grpSpPr>
          <p:sp>
            <p:nvSpPr>
              <p:cNvPr id="26" name="等腰三角形 18"/>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800">
                  <a:solidFill>
                    <a:srgbClr val="FFFFFF"/>
                  </a:solidFill>
                </a:endParaRPr>
              </a:p>
            </p:txBody>
          </p:sp>
          <p:sp>
            <p:nvSpPr>
              <p:cNvPr id="27" name="等腰三角形 19"/>
              <p:cNvSpPr>
                <a:spLocks noChangeArrowheads="1"/>
              </p:cNvSpPr>
              <p:nvPr/>
            </p:nvSpPr>
            <p:spPr bwMode="auto">
              <a:xfrm rot="3624834">
                <a:off x="-67818" y="482566"/>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800">
                  <a:solidFill>
                    <a:srgbClr val="FFFFFF"/>
                  </a:solidFill>
                </a:endParaRPr>
              </a:p>
            </p:txBody>
          </p:sp>
          <p:sp>
            <p:nvSpPr>
              <p:cNvPr id="28" name="等腰三角形 20"/>
              <p:cNvSpPr>
                <a:spLocks noChangeArrowheads="1"/>
              </p:cNvSpPr>
              <p:nvPr/>
            </p:nvSpPr>
            <p:spPr bwMode="auto">
              <a:xfrm rot="7249998">
                <a:off x="-64919"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800">
                  <a:solidFill>
                    <a:srgbClr val="FFFFFF"/>
                  </a:solidFill>
                </a:endParaRPr>
              </a:p>
            </p:txBody>
          </p:sp>
        </p:grpSp>
      </p:grpSp>
      <p:grpSp>
        <p:nvGrpSpPr>
          <p:cNvPr id="34" name="组合 22"/>
          <p:cNvGrpSpPr>
            <a:grpSpLocks/>
          </p:cNvGrpSpPr>
          <p:nvPr userDrawn="1"/>
        </p:nvGrpSpPr>
        <p:grpSpPr bwMode="auto">
          <a:xfrm>
            <a:off x="2975681" y="5781676"/>
            <a:ext cx="224013" cy="214313"/>
            <a:chOff x="0" y="0"/>
            <a:chExt cx="1579866" cy="1685211"/>
          </a:xfrm>
        </p:grpSpPr>
        <p:grpSp>
          <p:nvGrpSpPr>
            <p:cNvPr id="35" name="组合 23"/>
            <p:cNvGrpSpPr>
              <a:grpSpLocks/>
            </p:cNvGrpSpPr>
            <p:nvPr/>
          </p:nvGrpSpPr>
          <p:grpSpPr bwMode="auto">
            <a:xfrm>
              <a:off x="0" y="138230"/>
              <a:ext cx="1276851" cy="1546981"/>
              <a:chOff x="0" y="0"/>
              <a:chExt cx="1276851" cy="1546981"/>
            </a:xfrm>
          </p:grpSpPr>
          <p:sp>
            <p:nvSpPr>
              <p:cNvPr id="40" name="等腰三角形 28"/>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800">
                  <a:solidFill>
                    <a:srgbClr val="FFFFFF"/>
                  </a:solidFill>
                </a:endParaRPr>
              </a:p>
            </p:txBody>
          </p:sp>
          <p:sp>
            <p:nvSpPr>
              <p:cNvPr id="41" name="等腰三角形 29"/>
              <p:cNvSpPr>
                <a:spLocks noChangeArrowheads="1"/>
              </p:cNvSpPr>
              <p:nvPr/>
            </p:nvSpPr>
            <p:spPr bwMode="auto">
              <a:xfrm rot="3624834">
                <a:off x="-67818" y="482566"/>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800">
                  <a:solidFill>
                    <a:srgbClr val="FFFFFF"/>
                  </a:solidFill>
                </a:endParaRPr>
              </a:p>
            </p:txBody>
          </p:sp>
          <p:sp>
            <p:nvSpPr>
              <p:cNvPr id="42" name="等腰三角形 30"/>
              <p:cNvSpPr>
                <a:spLocks noChangeArrowheads="1"/>
              </p:cNvSpPr>
              <p:nvPr/>
            </p:nvSpPr>
            <p:spPr bwMode="auto">
              <a:xfrm rot="7249998">
                <a:off x="-64919"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800">
                  <a:solidFill>
                    <a:srgbClr val="FFFFFF"/>
                  </a:solidFill>
                </a:endParaRPr>
              </a:p>
            </p:txBody>
          </p:sp>
        </p:grpSp>
        <p:grpSp>
          <p:nvGrpSpPr>
            <p:cNvPr id="36" name="组合 24"/>
            <p:cNvGrpSpPr>
              <a:grpSpLocks/>
            </p:cNvGrpSpPr>
            <p:nvPr/>
          </p:nvGrpSpPr>
          <p:grpSpPr bwMode="auto">
            <a:xfrm flipH="1" flipV="1">
              <a:off x="303015" y="0"/>
              <a:ext cx="1276851" cy="1546981"/>
              <a:chOff x="0" y="0"/>
              <a:chExt cx="1276851" cy="1546981"/>
            </a:xfrm>
          </p:grpSpPr>
          <p:sp>
            <p:nvSpPr>
              <p:cNvPr id="37" name="等腰三角形 25"/>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800">
                  <a:solidFill>
                    <a:srgbClr val="FFFFFF"/>
                  </a:solidFill>
                </a:endParaRPr>
              </a:p>
            </p:txBody>
          </p:sp>
          <p:sp>
            <p:nvSpPr>
              <p:cNvPr id="38" name="等腰三角形 26"/>
              <p:cNvSpPr>
                <a:spLocks noChangeArrowheads="1"/>
              </p:cNvSpPr>
              <p:nvPr/>
            </p:nvSpPr>
            <p:spPr bwMode="auto">
              <a:xfrm rot="3624834">
                <a:off x="-67818" y="482566"/>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800">
                  <a:solidFill>
                    <a:srgbClr val="FFFFFF"/>
                  </a:solidFill>
                </a:endParaRPr>
              </a:p>
            </p:txBody>
          </p:sp>
          <p:sp>
            <p:nvSpPr>
              <p:cNvPr id="39" name="等腰三角形 27"/>
              <p:cNvSpPr>
                <a:spLocks noChangeArrowheads="1"/>
              </p:cNvSpPr>
              <p:nvPr/>
            </p:nvSpPr>
            <p:spPr bwMode="auto">
              <a:xfrm rot="7249998">
                <a:off x="-64919"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800">
                  <a:solidFill>
                    <a:srgbClr val="FFFFFF"/>
                  </a:solidFill>
                </a:endParaRPr>
              </a:p>
            </p:txBody>
          </p:sp>
        </p:grpSp>
      </p:grpSp>
      <p:grpSp>
        <p:nvGrpSpPr>
          <p:cNvPr id="43" name="组合 38"/>
          <p:cNvGrpSpPr>
            <a:grpSpLocks/>
          </p:cNvGrpSpPr>
          <p:nvPr userDrawn="1"/>
        </p:nvGrpSpPr>
        <p:grpSpPr bwMode="auto">
          <a:xfrm>
            <a:off x="10003015" y="4083050"/>
            <a:ext cx="224013" cy="215900"/>
            <a:chOff x="0" y="0"/>
            <a:chExt cx="1579866" cy="1685211"/>
          </a:xfrm>
        </p:grpSpPr>
        <p:grpSp>
          <p:nvGrpSpPr>
            <p:cNvPr id="44" name="组合 39"/>
            <p:cNvGrpSpPr>
              <a:grpSpLocks/>
            </p:cNvGrpSpPr>
            <p:nvPr/>
          </p:nvGrpSpPr>
          <p:grpSpPr bwMode="auto">
            <a:xfrm>
              <a:off x="0" y="138230"/>
              <a:ext cx="1276851" cy="1546981"/>
              <a:chOff x="0" y="0"/>
              <a:chExt cx="1276851" cy="1546981"/>
            </a:xfrm>
          </p:grpSpPr>
          <p:sp>
            <p:nvSpPr>
              <p:cNvPr id="64" name="等腰三角形 44"/>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800">
                  <a:solidFill>
                    <a:srgbClr val="FFFFFF"/>
                  </a:solidFill>
                </a:endParaRPr>
              </a:p>
            </p:txBody>
          </p:sp>
          <p:sp>
            <p:nvSpPr>
              <p:cNvPr id="65" name="等腰三角形 45"/>
              <p:cNvSpPr>
                <a:spLocks noChangeArrowheads="1"/>
              </p:cNvSpPr>
              <p:nvPr/>
            </p:nvSpPr>
            <p:spPr bwMode="auto">
              <a:xfrm rot="3624834">
                <a:off x="-67818" y="482566"/>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800">
                  <a:solidFill>
                    <a:srgbClr val="FFFFFF"/>
                  </a:solidFill>
                </a:endParaRPr>
              </a:p>
            </p:txBody>
          </p:sp>
          <p:sp>
            <p:nvSpPr>
              <p:cNvPr id="66" name="等腰三角形 46"/>
              <p:cNvSpPr>
                <a:spLocks noChangeArrowheads="1"/>
              </p:cNvSpPr>
              <p:nvPr/>
            </p:nvSpPr>
            <p:spPr bwMode="auto">
              <a:xfrm rot="7249998">
                <a:off x="-64919"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800">
                  <a:solidFill>
                    <a:srgbClr val="FFFFFF"/>
                  </a:solidFill>
                </a:endParaRPr>
              </a:p>
            </p:txBody>
          </p:sp>
        </p:grpSp>
        <p:grpSp>
          <p:nvGrpSpPr>
            <p:cNvPr id="45" name="组合 40"/>
            <p:cNvGrpSpPr>
              <a:grpSpLocks/>
            </p:cNvGrpSpPr>
            <p:nvPr/>
          </p:nvGrpSpPr>
          <p:grpSpPr bwMode="auto">
            <a:xfrm flipH="1" flipV="1">
              <a:off x="303015" y="0"/>
              <a:ext cx="1276851" cy="1546981"/>
              <a:chOff x="0" y="0"/>
              <a:chExt cx="1276851" cy="1546981"/>
            </a:xfrm>
          </p:grpSpPr>
          <p:sp>
            <p:nvSpPr>
              <p:cNvPr id="46" name="等腰三角形 41"/>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800">
                  <a:solidFill>
                    <a:srgbClr val="FFFFFF"/>
                  </a:solidFill>
                </a:endParaRPr>
              </a:p>
            </p:txBody>
          </p:sp>
          <p:sp>
            <p:nvSpPr>
              <p:cNvPr id="47" name="等腰三角形 42"/>
              <p:cNvSpPr>
                <a:spLocks noChangeArrowheads="1"/>
              </p:cNvSpPr>
              <p:nvPr/>
            </p:nvSpPr>
            <p:spPr bwMode="auto">
              <a:xfrm rot="3624834">
                <a:off x="-67818" y="482566"/>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800">
                  <a:solidFill>
                    <a:srgbClr val="FFFFFF"/>
                  </a:solidFill>
                </a:endParaRPr>
              </a:p>
            </p:txBody>
          </p:sp>
          <p:sp>
            <p:nvSpPr>
              <p:cNvPr id="63" name="等腰三角形 43"/>
              <p:cNvSpPr>
                <a:spLocks noChangeArrowheads="1"/>
              </p:cNvSpPr>
              <p:nvPr/>
            </p:nvSpPr>
            <p:spPr bwMode="auto">
              <a:xfrm rot="7249998">
                <a:off x="-64919"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800">
                  <a:solidFill>
                    <a:srgbClr val="FFFFFF"/>
                  </a:solidFill>
                </a:endParaRPr>
              </a:p>
            </p:txBody>
          </p:sp>
        </p:grpSp>
      </p:grpSp>
      <p:cxnSp>
        <p:nvCxnSpPr>
          <p:cNvPr id="67" name="直接连接符 48"/>
          <p:cNvCxnSpPr>
            <a:cxnSpLocks noChangeShapeType="1"/>
          </p:cNvCxnSpPr>
          <p:nvPr userDrawn="1"/>
        </p:nvCxnSpPr>
        <p:spPr bwMode="auto">
          <a:xfrm>
            <a:off x="4878916" y="4530725"/>
            <a:ext cx="896056" cy="806450"/>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68" name="直接连接符 49"/>
          <p:cNvCxnSpPr>
            <a:cxnSpLocks noChangeShapeType="1"/>
          </p:cNvCxnSpPr>
          <p:nvPr userDrawn="1"/>
        </p:nvCxnSpPr>
        <p:spPr bwMode="auto">
          <a:xfrm flipV="1">
            <a:off x="3845279" y="5337175"/>
            <a:ext cx="1929694" cy="876300"/>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69" name="直接连接符 52"/>
          <p:cNvCxnSpPr>
            <a:cxnSpLocks noChangeShapeType="1"/>
          </p:cNvCxnSpPr>
          <p:nvPr userDrawn="1"/>
        </p:nvCxnSpPr>
        <p:spPr bwMode="auto">
          <a:xfrm flipV="1">
            <a:off x="4633736" y="5337176"/>
            <a:ext cx="1141236" cy="1520825"/>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70" name="直接连接符 55"/>
          <p:cNvCxnSpPr>
            <a:cxnSpLocks noChangeShapeType="1"/>
          </p:cNvCxnSpPr>
          <p:nvPr userDrawn="1"/>
        </p:nvCxnSpPr>
        <p:spPr bwMode="auto">
          <a:xfrm>
            <a:off x="5621515" y="4537075"/>
            <a:ext cx="151694" cy="800100"/>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71" name="直接连接符 58"/>
          <p:cNvCxnSpPr>
            <a:cxnSpLocks noChangeShapeType="1"/>
          </p:cNvCxnSpPr>
          <p:nvPr userDrawn="1"/>
        </p:nvCxnSpPr>
        <p:spPr bwMode="auto">
          <a:xfrm>
            <a:off x="5776736" y="5337176"/>
            <a:ext cx="973667" cy="1520825"/>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72" name="直接连接符 61"/>
          <p:cNvCxnSpPr>
            <a:cxnSpLocks noChangeShapeType="1"/>
          </p:cNvCxnSpPr>
          <p:nvPr userDrawn="1"/>
        </p:nvCxnSpPr>
        <p:spPr bwMode="auto">
          <a:xfrm flipH="1">
            <a:off x="9239250" y="6389688"/>
            <a:ext cx="179917" cy="468312"/>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73" name="直接连接符 65"/>
          <p:cNvCxnSpPr>
            <a:cxnSpLocks noChangeShapeType="1"/>
          </p:cNvCxnSpPr>
          <p:nvPr userDrawn="1"/>
        </p:nvCxnSpPr>
        <p:spPr bwMode="auto">
          <a:xfrm flipH="1">
            <a:off x="3859389" y="4537075"/>
            <a:ext cx="1016000" cy="1676400"/>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74" name="直接连接符 68"/>
          <p:cNvCxnSpPr>
            <a:cxnSpLocks noChangeShapeType="1"/>
          </p:cNvCxnSpPr>
          <p:nvPr userDrawn="1"/>
        </p:nvCxnSpPr>
        <p:spPr bwMode="auto">
          <a:xfrm flipH="1" flipV="1">
            <a:off x="3855862" y="6213476"/>
            <a:ext cx="774348" cy="650875"/>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75" name="直接连接符 71"/>
          <p:cNvCxnSpPr>
            <a:cxnSpLocks noChangeShapeType="1"/>
          </p:cNvCxnSpPr>
          <p:nvPr userDrawn="1"/>
        </p:nvCxnSpPr>
        <p:spPr bwMode="auto">
          <a:xfrm>
            <a:off x="4880681" y="4537075"/>
            <a:ext cx="737306" cy="0"/>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sp>
        <p:nvSpPr>
          <p:cNvPr id="76" name="椭圆 74"/>
          <p:cNvSpPr>
            <a:spLocks noChangeArrowheads="1"/>
          </p:cNvSpPr>
          <p:nvPr userDrawn="1"/>
        </p:nvSpPr>
        <p:spPr bwMode="auto">
          <a:xfrm>
            <a:off x="5743223" y="5311776"/>
            <a:ext cx="74083" cy="66675"/>
          </a:xfrm>
          <a:prstGeom prst="ellipse">
            <a:avLst/>
          </a:prstGeom>
          <a:solidFill>
            <a:schemeClr val="bg1">
              <a:alpha val="9882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800">
              <a:solidFill>
                <a:srgbClr val="FFFFFF"/>
              </a:solidFill>
            </a:endParaRPr>
          </a:p>
        </p:txBody>
      </p:sp>
      <p:sp>
        <p:nvSpPr>
          <p:cNvPr id="77" name="椭圆 75"/>
          <p:cNvSpPr>
            <a:spLocks noChangeArrowheads="1"/>
          </p:cNvSpPr>
          <p:nvPr userDrawn="1"/>
        </p:nvSpPr>
        <p:spPr bwMode="auto">
          <a:xfrm>
            <a:off x="5579181" y="4503738"/>
            <a:ext cx="75847" cy="68262"/>
          </a:xfrm>
          <a:prstGeom prst="ellipse">
            <a:avLst/>
          </a:prstGeom>
          <a:solidFill>
            <a:schemeClr val="bg1">
              <a:alpha val="9882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800">
              <a:solidFill>
                <a:srgbClr val="FFFFFF"/>
              </a:solidFill>
            </a:endParaRPr>
          </a:p>
        </p:txBody>
      </p:sp>
      <p:sp>
        <p:nvSpPr>
          <p:cNvPr id="78" name="椭圆 76"/>
          <p:cNvSpPr>
            <a:spLocks noChangeArrowheads="1"/>
          </p:cNvSpPr>
          <p:nvPr userDrawn="1"/>
        </p:nvSpPr>
        <p:spPr bwMode="auto">
          <a:xfrm>
            <a:off x="3841751" y="6180139"/>
            <a:ext cx="74083" cy="66675"/>
          </a:xfrm>
          <a:prstGeom prst="ellipse">
            <a:avLst/>
          </a:prstGeom>
          <a:solidFill>
            <a:schemeClr val="bg1">
              <a:alpha val="9882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800">
              <a:solidFill>
                <a:srgbClr val="FFFFFF"/>
              </a:solidFill>
            </a:endParaRPr>
          </a:p>
        </p:txBody>
      </p:sp>
      <p:sp>
        <p:nvSpPr>
          <p:cNvPr id="79" name="椭圆 77"/>
          <p:cNvSpPr>
            <a:spLocks noChangeArrowheads="1"/>
          </p:cNvSpPr>
          <p:nvPr userDrawn="1"/>
        </p:nvSpPr>
        <p:spPr bwMode="auto">
          <a:xfrm>
            <a:off x="4603751" y="6824664"/>
            <a:ext cx="74083" cy="66675"/>
          </a:xfrm>
          <a:prstGeom prst="ellipse">
            <a:avLst/>
          </a:prstGeom>
          <a:solidFill>
            <a:schemeClr val="bg1">
              <a:alpha val="9882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800">
              <a:solidFill>
                <a:srgbClr val="FFFFFF"/>
              </a:solidFill>
            </a:endParaRPr>
          </a:p>
        </p:txBody>
      </p:sp>
      <p:sp>
        <p:nvSpPr>
          <p:cNvPr id="80" name="椭圆 78"/>
          <p:cNvSpPr>
            <a:spLocks noChangeArrowheads="1"/>
          </p:cNvSpPr>
          <p:nvPr userDrawn="1"/>
        </p:nvSpPr>
        <p:spPr bwMode="auto">
          <a:xfrm>
            <a:off x="4843640" y="4511676"/>
            <a:ext cx="74083" cy="68263"/>
          </a:xfrm>
          <a:prstGeom prst="ellipse">
            <a:avLst/>
          </a:prstGeom>
          <a:solidFill>
            <a:schemeClr val="bg1">
              <a:alpha val="9882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800">
              <a:solidFill>
                <a:srgbClr val="FFFFFF"/>
              </a:solidFill>
            </a:endParaRPr>
          </a:p>
        </p:txBody>
      </p:sp>
      <p:cxnSp>
        <p:nvCxnSpPr>
          <p:cNvPr id="81" name="直接连接符 82"/>
          <p:cNvCxnSpPr>
            <a:cxnSpLocks noChangeShapeType="1"/>
          </p:cNvCxnSpPr>
          <p:nvPr userDrawn="1"/>
        </p:nvCxnSpPr>
        <p:spPr bwMode="auto">
          <a:xfrm flipH="1" flipV="1">
            <a:off x="9406820" y="6389689"/>
            <a:ext cx="499180" cy="147637"/>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82" name="直接连接符 85"/>
          <p:cNvCxnSpPr>
            <a:cxnSpLocks noChangeShapeType="1"/>
          </p:cNvCxnSpPr>
          <p:nvPr userDrawn="1"/>
        </p:nvCxnSpPr>
        <p:spPr bwMode="auto">
          <a:xfrm flipV="1">
            <a:off x="9794876" y="6537326"/>
            <a:ext cx="107597" cy="327025"/>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83" name="直接连接符 91"/>
          <p:cNvCxnSpPr>
            <a:cxnSpLocks noChangeShapeType="1"/>
          </p:cNvCxnSpPr>
          <p:nvPr userDrawn="1"/>
        </p:nvCxnSpPr>
        <p:spPr bwMode="auto">
          <a:xfrm flipH="1" flipV="1">
            <a:off x="9419167" y="6392864"/>
            <a:ext cx="347487" cy="465137"/>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sp>
        <p:nvSpPr>
          <p:cNvPr id="84" name="椭圆 99"/>
          <p:cNvSpPr>
            <a:spLocks noChangeArrowheads="1"/>
          </p:cNvSpPr>
          <p:nvPr userDrawn="1"/>
        </p:nvSpPr>
        <p:spPr bwMode="auto">
          <a:xfrm>
            <a:off x="9385653" y="6386514"/>
            <a:ext cx="75847" cy="66675"/>
          </a:xfrm>
          <a:prstGeom prst="ellipse">
            <a:avLst/>
          </a:prstGeom>
          <a:solidFill>
            <a:schemeClr val="bg1">
              <a:alpha val="9882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800">
              <a:solidFill>
                <a:srgbClr val="FFFFFF"/>
              </a:solidFill>
            </a:endParaRPr>
          </a:p>
        </p:txBody>
      </p:sp>
      <p:sp>
        <p:nvSpPr>
          <p:cNvPr id="85" name="椭圆 100"/>
          <p:cNvSpPr>
            <a:spLocks noChangeArrowheads="1"/>
          </p:cNvSpPr>
          <p:nvPr userDrawn="1"/>
        </p:nvSpPr>
        <p:spPr bwMode="auto">
          <a:xfrm>
            <a:off x="9872487" y="6511926"/>
            <a:ext cx="74083" cy="68263"/>
          </a:xfrm>
          <a:prstGeom prst="ellipse">
            <a:avLst/>
          </a:prstGeom>
          <a:solidFill>
            <a:schemeClr val="bg1">
              <a:alpha val="9882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800">
              <a:solidFill>
                <a:srgbClr val="FFFFFF"/>
              </a:solidFill>
            </a:endParaRPr>
          </a:p>
        </p:txBody>
      </p:sp>
      <p:sp>
        <p:nvSpPr>
          <p:cNvPr id="87" name="矩形 36"/>
          <p:cNvSpPr>
            <a:spLocks noChangeArrowheads="1"/>
          </p:cNvSpPr>
          <p:nvPr userDrawn="1"/>
        </p:nvSpPr>
        <p:spPr bwMode="auto">
          <a:xfrm>
            <a:off x="3758847" y="3155760"/>
            <a:ext cx="6133041"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sz="1800" dirty="0">
                <a:solidFill>
                  <a:srgbClr val="404040"/>
                </a:solidFill>
                <a:latin typeface="Arial" panose="020B0604020202020204" pitchFamily="34" charset="0"/>
              </a:rPr>
              <a:t>Create</a:t>
            </a:r>
            <a:r>
              <a:rPr lang="en-US" altLang="zh-CN" sz="1800" baseline="0" dirty="0">
                <a:solidFill>
                  <a:srgbClr val="404040"/>
                </a:solidFill>
                <a:latin typeface="Arial" panose="020B0604020202020204" pitchFamily="34" charset="0"/>
              </a:rPr>
              <a:t> Your Video Experience</a:t>
            </a:r>
            <a:endParaRPr lang="zh-CN" altLang="en-US" sz="1800" dirty="0">
              <a:solidFill>
                <a:srgbClr val="404040"/>
              </a:solidFill>
            </a:endParaRPr>
          </a:p>
        </p:txBody>
      </p:sp>
      <p:sp>
        <p:nvSpPr>
          <p:cNvPr id="4" name="内容占位符 3"/>
          <p:cNvSpPr>
            <a:spLocks noGrp="1"/>
          </p:cNvSpPr>
          <p:nvPr>
            <p:ph sz="quarter" idx="10" hasCustomPrompt="1"/>
          </p:nvPr>
        </p:nvSpPr>
        <p:spPr>
          <a:xfrm>
            <a:off x="5655028" y="1381275"/>
            <a:ext cx="3201458" cy="304800"/>
          </a:xfrm>
        </p:spPr>
        <p:txBody>
          <a:bodyPr/>
          <a:lstStyle>
            <a:lvl1pPr>
              <a:defRPr lang="zh-CN" altLang="en-US" sz="6000" b="1" kern="1200" dirty="0">
                <a:solidFill>
                  <a:srgbClr val="40937D"/>
                </a:solidFill>
                <a:latin typeface="微软雅黑" panose="020B0503020204020204" pitchFamily="34" charset="-122"/>
                <a:ea typeface="微软雅黑" panose="020B0503020204020204" pitchFamily="34" charset="-122"/>
                <a:cs typeface="+mn-cs"/>
              </a:defRPr>
            </a:lvl1pPr>
            <a:lvl2pPr>
              <a:defRPr sz="6000"/>
            </a:lvl2pPr>
            <a:lvl3pPr>
              <a:defRPr sz="6000"/>
            </a:lvl3pPr>
            <a:lvl4pPr>
              <a:defRPr sz="6000"/>
            </a:lvl4pPr>
            <a:lvl5pPr>
              <a:defRPr sz="6000"/>
            </a:lvl5pPr>
          </a:lstStyle>
          <a:p>
            <a:pPr lvl="0"/>
            <a:r>
              <a:rPr lang="zh-CN" altLang="en-US" dirty="0"/>
              <a:t>标题</a:t>
            </a:r>
          </a:p>
        </p:txBody>
      </p:sp>
    </p:spTree>
    <p:extLst>
      <p:ext uri="{BB962C8B-B14F-4D97-AF65-F5344CB8AC3E}">
        <p14:creationId xmlns:p14="http://schemas.microsoft.com/office/powerpoint/2010/main" val="32933458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7"/>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09453" y="1308929"/>
            <a:ext cx="4473222" cy="402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30"/>
          <p:cNvGrpSpPr>
            <a:grpSpLocks/>
          </p:cNvGrpSpPr>
          <p:nvPr userDrawn="1"/>
        </p:nvGrpSpPr>
        <p:grpSpPr bwMode="auto">
          <a:xfrm>
            <a:off x="4015287" y="2043942"/>
            <a:ext cx="1875014" cy="3201987"/>
            <a:chOff x="0" y="0"/>
            <a:chExt cx="1687976" cy="3202328"/>
          </a:xfrm>
        </p:grpSpPr>
        <p:cxnSp>
          <p:nvCxnSpPr>
            <p:cNvPr id="5" name="直接连接符 9"/>
            <p:cNvCxnSpPr>
              <a:cxnSpLocks noChangeShapeType="1"/>
            </p:cNvCxnSpPr>
            <p:nvPr/>
          </p:nvCxnSpPr>
          <p:spPr bwMode="auto">
            <a:xfrm>
              <a:off x="723014" y="2282514"/>
              <a:ext cx="340242" cy="818707"/>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6" name="直接连接符 12"/>
            <p:cNvCxnSpPr>
              <a:cxnSpLocks noChangeShapeType="1"/>
            </p:cNvCxnSpPr>
            <p:nvPr/>
          </p:nvCxnSpPr>
          <p:spPr bwMode="auto">
            <a:xfrm flipV="1">
              <a:off x="489098" y="2282514"/>
              <a:ext cx="233916" cy="409353"/>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7" name="直接连接符 15"/>
            <p:cNvCxnSpPr>
              <a:cxnSpLocks noChangeShapeType="1"/>
            </p:cNvCxnSpPr>
            <p:nvPr/>
          </p:nvCxnSpPr>
          <p:spPr bwMode="auto">
            <a:xfrm flipH="1" flipV="1">
              <a:off x="0" y="1931640"/>
              <a:ext cx="723014" cy="350874"/>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8" name="直接连接符 18"/>
            <p:cNvCxnSpPr>
              <a:cxnSpLocks noChangeShapeType="1"/>
            </p:cNvCxnSpPr>
            <p:nvPr/>
          </p:nvCxnSpPr>
          <p:spPr bwMode="auto">
            <a:xfrm flipH="1" flipV="1">
              <a:off x="723014" y="2282514"/>
              <a:ext cx="946298" cy="204676"/>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9" name="直接连接符 21"/>
            <p:cNvCxnSpPr>
              <a:cxnSpLocks noChangeShapeType="1"/>
            </p:cNvCxnSpPr>
            <p:nvPr/>
          </p:nvCxnSpPr>
          <p:spPr bwMode="auto">
            <a:xfrm flipV="1">
              <a:off x="1307805" y="2487192"/>
              <a:ext cx="349656" cy="715136"/>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10" name="直接连接符 24"/>
            <p:cNvCxnSpPr>
              <a:cxnSpLocks noChangeShapeType="1"/>
            </p:cNvCxnSpPr>
            <p:nvPr/>
          </p:nvCxnSpPr>
          <p:spPr bwMode="auto">
            <a:xfrm flipH="1" flipV="1">
              <a:off x="361507" y="0"/>
              <a:ext cx="361508" cy="2284010"/>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sp>
          <p:nvSpPr>
            <p:cNvPr id="11" name="椭圆 27"/>
            <p:cNvSpPr>
              <a:spLocks noChangeArrowheads="1"/>
            </p:cNvSpPr>
            <p:nvPr/>
          </p:nvSpPr>
          <p:spPr bwMode="auto">
            <a:xfrm>
              <a:off x="702570" y="2256088"/>
              <a:ext cx="67468" cy="67468"/>
            </a:xfrm>
            <a:prstGeom prst="ellipse">
              <a:avLst/>
            </a:prstGeom>
            <a:solidFill>
              <a:schemeClr val="bg1">
                <a:alpha val="9882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800">
                <a:solidFill>
                  <a:srgbClr val="FFFFFF"/>
                </a:solidFill>
              </a:endParaRPr>
            </a:p>
          </p:txBody>
        </p:sp>
        <p:sp>
          <p:nvSpPr>
            <p:cNvPr id="12" name="椭圆 29"/>
            <p:cNvSpPr>
              <a:spLocks noChangeArrowheads="1"/>
            </p:cNvSpPr>
            <p:nvPr/>
          </p:nvSpPr>
          <p:spPr bwMode="auto">
            <a:xfrm>
              <a:off x="1620508" y="2451020"/>
              <a:ext cx="67468" cy="67468"/>
            </a:xfrm>
            <a:prstGeom prst="ellipse">
              <a:avLst/>
            </a:prstGeom>
            <a:solidFill>
              <a:schemeClr val="bg1">
                <a:alpha val="9882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800">
                <a:solidFill>
                  <a:srgbClr val="FFFFFF"/>
                </a:solidFill>
              </a:endParaRPr>
            </a:p>
          </p:txBody>
        </p:sp>
      </p:grpSp>
      <p:sp>
        <p:nvSpPr>
          <p:cNvPr id="21" name="文本占位符 20"/>
          <p:cNvSpPr>
            <a:spLocks noGrp="1"/>
          </p:cNvSpPr>
          <p:nvPr>
            <p:ph type="body" sz="quarter" idx="10" hasCustomPrompt="1"/>
          </p:nvPr>
        </p:nvSpPr>
        <p:spPr>
          <a:xfrm>
            <a:off x="4622064" y="2403575"/>
            <a:ext cx="3048000" cy="2274970"/>
          </a:xfrm>
        </p:spPr>
        <p:txBody>
          <a:bodyPr/>
          <a:lstStyle>
            <a:lvl1pPr algn="ctr">
              <a:defRPr sz="6000" b="1">
                <a:solidFill>
                  <a:schemeClr val="bg1"/>
                </a:solidFill>
              </a:defRPr>
            </a:lvl1pPr>
          </a:lstStyle>
          <a:p>
            <a:pPr lvl="0"/>
            <a:r>
              <a:rPr lang="en-US" altLang="zh-CN" dirty="0"/>
              <a:t>PART</a:t>
            </a:r>
          </a:p>
          <a:p>
            <a:pPr lvl="0"/>
            <a:r>
              <a:rPr lang="en-US" altLang="zh-CN" dirty="0"/>
              <a:t>01</a:t>
            </a:r>
            <a:endParaRPr lang="zh-CN" altLang="en-US" dirty="0"/>
          </a:p>
        </p:txBody>
      </p:sp>
      <p:sp>
        <p:nvSpPr>
          <p:cNvPr id="23" name="内容占位符 22"/>
          <p:cNvSpPr>
            <a:spLocks noGrp="1"/>
          </p:cNvSpPr>
          <p:nvPr>
            <p:ph sz="quarter" idx="11" hasCustomPrompt="1"/>
          </p:nvPr>
        </p:nvSpPr>
        <p:spPr>
          <a:xfrm>
            <a:off x="3776487" y="5605463"/>
            <a:ext cx="4940652" cy="927100"/>
          </a:xfrm>
        </p:spPr>
        <p:txBody>
          <a:bodyPr/>
          <a:lstStyle>
            <a:lvl1pPr algn="ctr">
              <a:defRPr sz="2800" b="1"/>
            </a:lvl1pPr>
          </a:lstStyle>
          <a:p>
            <a:pPr lvl="0"/>
            <a:r>
              <a:rPr lang="zh-CN" altLang="en-US" dirty="0"/>
              <a:t>标题</a:t>
            </a:r>
          </a:p>
        </p:txBody>
      </p:sp>
      <p:pic>
        <p:nvPicPr>
          <p:cNvPr id="14" name="图片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49450" y="613244"/>
            <a:ext cx="508838" cy="491381"/>
          </a:xfrm>
          <a:prstGeom prst="rect">
            <a:avLst/>
          </a:prstGeom>
        </p:spPr>
      </p:pic>
      <p:sp>
        <p:nvSpPr>
          <p:cNvPr id="2" name="矩形 1"/>
          <p:cNvSpPr/>
          <p:nvPr userDrawn="1"/>
        </p:nvSpPr>
        <p:spPr>
          <a:xfrm>
            <a:off x="10358782" y="6374297"/>
            <a:ext cx="1303131" cy="42406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39612471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Cover">
    <p:spTree>
      <p:nvGrpSpPr>
        <p:cNvPr id="1" name=""/>
        <p:cNvGrpSpPr/>
        <p:nvPr/>
      </p:nvGrpSpPr>
      <p:grpSpPr>
        <a:xfrm>
          <a:off x="0" y="0"/>
          <a:ext cx="0" cy="0"/>
          <a:chOff x="0" y="0"/>
          <a:chExt cx="0" cy="0"/>
        </a:xfrm>
      </p:grpSpPr>
      <p:sp>
        <p:nvSpPr>
          <p:cNvPr id="2" name="矩形 1"/>
          <p:cNvSpPr/>
          <p:nvPr/>
        </p:nvSpPr>
        <p:spPr>
          <a:xfrm>
            <a:off x="9646395" y="593685"/>
            <a:ext cx="2000222" cy="45005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800"/>
          </a:p>
        </p:txBody>
      </p:sp>
      <p:pic>
        <p:nvPicPr>
          <p:cNvPr id="5" name="Picture 2" descr="C:\Users\dell\Desktop\视达科logo-金属灰色.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6608" y="432067"/>
            <a:ext cx="1958233" cy="611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1"/>
          <p:cNvPicPr>
            <a:picLocks noChangeAspect="1" noChangeArrowheads="1"/>
          </p:cNvPicPr>
          <p:nvPr userDrawn="1"/>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975577">
            <a:off x="1249647" y="983170"/>
            <a:ext cx="9736667" cy="520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userDrawn="1"/>
        </p:nvSpPr>
        <p:spPr>
          <a:xfrm>
            <a:off x="141357" y="6501222"/>
            <a:ext cx="3330713" cy="276999"/>
          </a:xfrm>
          <a:prstGeom prst="rect">
            <a:avLst/>
          </a:prstGeom>
          <a:noFill/>
        </p:spPr>
        <p:txBody>
          <a:bodyPr wrap="square" rtlCol="0">
            <a:spAutoFit/>
          </a:bodyPr>
          <a:lstStyle/>
          <a:p>
            <a:pPr algn="l"/>
            <a:r>
              <a:rPr lang="en-US" altLang="zh-CN" sz="1200" dirty="0">
                <a:latin typeface="Berlin Sans FB Demi" panose="020E0802020502020306" pitchFamily="34" charset="0"/>
              </a:rPr>
              <a:t>STARCOR-</a:t>
            </a:r>
            <a:r>
              <a:rPr lang="en-US" altLang="zh-CN" sz="1200" baseline="0" dirty="0">
                <a:latin typeface="Berlin Sans FB Demi" panose="020E0802020502020306" pitchFamily="34" charset="0"/>
              </a:rPr>
              <a:t> </a:t>
            </a:r>
            <a:r>
              <a:rPr lang="en-US" altLang="zh-CN" sz="1200" dirty="0">
                <a:latin typeface="Berlin Sans FB Demi" panose="020E0802020502020306" pitchFamily="34" charset="0"/>
              </a:rPr>
              <a:t>Create Your Video Experience.</a:t>
            </a:r>
            <a:endParaRPr lang="zh-CN" altLang="en-US" sz="1200" dirty="0">
              <a:latin typeface="Berlin Sans FB Demi" panose="020E0802020502020306" pitchFamily="34" charset="0"/>
            </a:endParaRPr>
          </a:p>
        </p:txBody>
      </p:sp>
      <p:sp>
        <p:nvSpPr>
          <p:cNvPr id="10" name="文本占位符 9"/>
          <p:cNvSpPr>
            <a:spLocks noGrp="1"/>
          </p:cNvSpPr>
          <p:nvPr>
            <p:ph type="body" sz="quarter" idx="10" hasCustomPrompt="1"/>
          </p:nvPr>
        </p:nvSpPr>
        <p:spPr>
          <a:xfrm>
            <a:off x="3172286" y="2797682"/>
            <a:ext cx="5891389" cy="1576387"/>
          </a:xfrm>
        </p:spPr>
        <p:txBody>
          <a:bodyPr/>
          <a:lstStyle>
            <a:lvl1pPr algn="ctr">
              <a:defRPr sz="4400" b="1">
                <a:solidFill>
                  <a:schemeClr val="bg1"/>
                </a:solidFill>
              </a:defRPr>
            </a:lvl1pPr>
          </a:lstStyle>
          <a:p>
            <a:pPr lvl="0"/>
            <a:r>
              <a:rPr lang="zh-CN" altLang="en-US" dirty="0"/>
              <a:t>标题</a:t>
            </a:r>
          </a:p>
        </p:txBody>
      </p:sp>
      <p:sp>
        <p:nvSpPr>
          <p:cNvPr id="12" name="内容占位符 11"/>
          <p:cNvSpPr>
            <a:spLocks noGrp="1"/>
          </p:cNvSpPr>
          <p:nvPr>
            <p:ph sz="quarter" idx="11" hasCustomPrompt="1"/>
          </p:nvPr>
        </p:nvSpPr>
        <p:spPr>
          <a:xfrm>
            <a:off x="4616029" y="4791261"/>
            <a:ext cx="3003903" cy="576263"/>
          </a:xfrm>
        </p:spPr>
        <p:txBody>
          <a:bodyPr/>
          <a:lstStyle>
            <a:lvl1pPr algn="ctr">
              <a:defRPr sz="2400">
                <a:solidFill>
                  <a:schemeClr val="bg1"/>
                </a:solidFill>
              </a:defRPr>
            </a:lvl1pPr>
          </a:lstStyle>
          <a:p>
            <a:pPr lvl="0"/>
            <a:r>
              <a:rPr lang="zh-CN" altLang="en-US" dirty="0"/>
              <a:t>副标题</a:t>
            </a:r>
          </a:p>
        </p:txBody>
      </p:sp>
    </p:spTree>
    <p:extLst>
      <p:ext uri="{BB962C8B-B14F-4D97-AF65-F5344CB8AC3E}">
        <p14:creationId xmlns:p14="http://schemas.microsoft.com/office/powerpoint/2010/main" val="17709360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C:\Users\dell\Desktop\视达科logo-金属灰色.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982200" y="249187"/>
            <a:ext cx="1958233" cy="611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9"/>
          <p:cNvSpPr>
            <a:spLocks noGrp="1"/>
          </p:cNvSpPr>
          <p:nvPr>
            <p:ph type="body" sz="quarter" idx="13"/>
          </p:nvPr>
        </p:nvSpPr>
        <p:spPr>
          <a:xfrm>
            <a:off x="609600" y="5470499"/>
            <a:ext cx="10972800" cy="430061"/>
          </a:xfrm>
        </p:spPr>
        <p:txBody>
          <a:bodyPr>
            <a:noAutofit/>
          </a:bodyPr>
          <a:lstStyle>
            <a:lvl1pPr algn="r">
              <a:defRPr/>
            </a:lvl1pPr>
          </a:lstStyle>
          <a:p>
            <a:pPr lvl="0"/>
            <a:r>
              <a:rPr lang="zh-CN" altLang="en-US" noProof="0" dirty="0"/>
              <a:t>单击此处编辑母版文本样式</a:t>
            </a:r>
          </a:p>
        </p:txBody>
      </p:sp>
      <p:sp>
        <p:nvSpPr>
          <p:cNvPr id="10" name="Text Placeholder 9"/>
          <p:cNvSpPr>
            <a:spLocks noGrp="1"/>
          </p:cNvSpPr>
          <p:nvPr>
            <p:ph type="body" sz="quarter" idx="14" hasCustomPrompt="1"/>
          </p:nvPr>
        </p:nvSpPr>
        <p:spPr>
          <a:xfrm>
            <a:off x="967633" y="6464411"/>
            <a:ext cx="10972800" cy="216701"/>
          </a:xfrm>
        </p:spPr>
        <p:txBody>
          <a:bodyPr>
            <a:noAutofit/>
          </a:bodyPr>
          <a:lstStyle>
            <a:lvl1pPr algn="r">
              <a:defRPr sz="1200"/>
            </a:lvl1pPr>
          </a:lstStyle>
          <a:p>
            <a:pPr lvl="0"/>
            <a:r>
              <a:rPr lang="zh-CN" altLang="en-US" noProof="0" dirty="0"/>
              <a:t>创造一流视频体验</a:t>
            </a:r>
          </a:p>
        </p:txBody>
      </p:sp>
      <p:sp>
        <p:nvSpPr>
          <p:cNvPr id="9" name="Text Placeholder 9"/>
          <p:cNvSpPr>
            <a:spLocks noGrp="1"/>
          </p:cNvSpPr>
          <p:nvPr>
            <p:ph type="body" sz="quarter" idx="15" hasCustomPrompt="1"/>
          </p:nvPr>
        </p:nvSpPr>
        <p:spPr>
          <a:xfrm>
            <a:off x="374006" y="3127831"/>
            <a:ext cx="10972800" cy="430061"/>
          </a:xfrm>
        </p:spPr>
        <p:txBody>
          <a:bodyPr>
            <a:noAutofit/>
          </a:bodyPr>
          <a:lstStyle>
            <a:lvl1pPr algn="ctr">
              <a:defRPr sz="3600" b="1"/>
            </a:lvl1pPr>
          </a:lstStyle>
          <a:p>
            <a:pPr lvl="0"/>
            <a:r>
              <a:rPr lang="zh-CN" altLang="en-US" noProof="0" dirty="0"/>
              <a:t>单击此处编辑标题</a:t>
            </a:r>
          </a:p>
        </p:txBody>
      </p:sp>
    </p:spTree>
    <p:extLst>
      <p:ext uri="{BB962C8B-B14F-4D97-AF65-F5344CB8AC3E}">
        <p14:creationId xmlns:p14="http://schemas.microsoft.com/office/powerpoint/2010/main" val="806137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内容占位符 7"/>
          <p:cNvSpPr>
            <a:spLocks noGrp="1"/>
          </p:cNvSpPr>
          <p:nvPr>
            <p:ph sz="quarter" idx="10"/>
          </p:nvPr>
        </p:nvSpPr>
        <p:spPr>
          <a:xfrm>
            <a:off x="449792" y="350839"/>
            <a:ext cx="6912680" cy="1411287"/>
          </a:xfrm>
        </p:spPr>
        <p:txBody>
          <a:bodyPr/>
          <a:lstStyle/>
          <a:p>
            <a:pPr lvl="0"/>
            <a:r>
              <a:rPr lang="zh-CN" altLang="en-US" dirty="0"/>
              <a:t>单击此处编辑母版文本样式</a:t>
            </a:r>
          </a:p>
        </p:txBody>
      </p:sp>
    </p:spTree>
    <p:extLst>
      <p:ext uri="{BB962C8B-B14F-4D97-AF65-F5344CB8AC3E}">
        <p14:creationId xmlns:p14="http://schemas.microsoft.com/office/powerpoint/2010/main" val="38975809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空白">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内容占位符 6"/>
          <p:cNvSpPr>
            <a:spLocks noGrp="1"/>
          </p:cNvSpPr>
          <p:nvPr>
            <p:ph sz="quarter" idx="10"/>
          </p:nvPr>
        </p:nvSpPr>
        <p:spPr>
          <a:xfrm>
            <a:off x="6376459" y="1231900"/>
            <a:ext cx="4924778" cy="4260850"/>
          </a:xfrm>
        </p:spPr>
        <p:txBody>
          <a:bodyPr/>
          <a:lstStyle/>
          <a:p>
            <a:pPr lvl="0"/>
            <a:r>
              <a:rPr lang="zh-CN" altLang="en-US" dirty="0"/>
              <a:t>单击此处编辑母版文本样式</a:t>
            </a:r>
          </a:p>
        </p:txBody>
      </p:sp>
    </p:spTree>
    <p:extLst>
      <p:ext uri="{BB962C8B-B14F-4D97-AF65-F5344CB8AC3E}">
        <p14:creationId xmlns:p14="http://schemas.microsoft.com/office/powerpoint/2010/main" val="14353176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noProof="0"/>
              <a:t>单击此处编辑母版标题样式</a:t>
            </a:r>
            <a:endParaRPr lang="en-GB" noProof="0" dirty="0"/>
          </a:p>
        </p:txBody>
      </p:sp>
      <p:sp>
        <p:nvSpPr>
          <p:cNvPr id="15" name="Content Placeholder 14"/>
          <p:cNvSpPr>
            <a:spLocks noGrp="1" noChangeAspect="1"/>
          </p:cNvSpPr>
          <p:nvPr>
            <p:ph sz="quarter" idx="10"/>
          </p:nvPr>
        </p:nvSpPr>
        <p:spPr>
          <a:xfrm>
            <a:off x="619924" y="1407159"/>
            <a:ext cx="10958400" cy="4939200"/>
          </a:xfrm>
        </p:spPr>
        <p:txBody>
          <a:bodyPr/>
          <a:lstStyle>
            <a:lvl1pPr>
              <a:spcAft>
                <a:spcPts val="720"/>
              </a:spcAft>
              <a:defRPr sz="2000"/>
            </a:lvl1pPr>
            <a:lvl2pPr>
              <a:spcBef>
                <a:spcPts val="500"/>
              </a:spcBef>
              <a:defRPr/>
            </a:lvl2pPr>
            <a:lvl3pPr>
              <a:buClr>
                <a:schemeClr val="accent3"/>
              </a:buClr>
              <a:defRPr/>
            </a:lvl3pPr>
            <a:lvl4pPr>
              <a:buClr>
                <a:schemeClr val="accent4"/>
              </a:buClr>
              <a:defRPr/>
            </a:lvl4pPr>
            <a:lvl5pPr>
              <a:buClr>
                <a:schemeClr val="accent2"/>
              </a:buClr>
              <a:defRPr/>
            </a:lvl5p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endParaRPr lang="en-GB" noProof="0" dirty="0"/>
          </a:p>
        </p:txBody>
      </p:sp>
      <p:sp>
        <p:nvSpPr>
          <p:cNvPr id="3" name="矩形 2"/>
          <p:cNvSpPr/>
          <p:nvPr/>
        </p:nvSpPr>
        <p:spPr>
          <a:xfrm>
            <a:off x="10296467" y="6411205"/>
            <a:ext cx="1298633" cy="36004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800"/>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69487" y="619870"/>
            <a:ext cx="508838" cy="491381"/>
          </a:xfrm>
          <a:prstGeom prst="rect">
            <a:avLst/>
          </a:prstGeom>
        </p:spPr>
      </p:pic>
    </p:spTree>
    <p:extLst>
      <p:ext uri="{BB962C8B-B14F-4D97-AF65-F5344CB8AC3E}">
        <p14:creationId xmlns:p14="http://schemas.microsoft.com/office/powerpoint/2010/main" val="10539951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noProof="0"/>
              <a:t>单击此处编辑母版标题样式</a:t>
            </a:r>
            <a:endParaRPr lang="en-GB" noProof="0" dirty="0"/>
          </a:p>
        </p:txBody>
      </p:sp>
      <p:sp>
        <p:nvSpPr>
          <p:cNvPr id="14" name="Content Placeholder 13"/>
          <p:cNvSpPr>
            <a:spLocks noGrp="1"/>
          </p:cNvSpPr>
          <p:nvPr>
            <p:ph sz="quarter" idx="11"/>
          </p:nvPr>
        </p:nvSpPr>
        <p:spPr>
          <a:xfrm>
            <a:off x="622041" y="1408674"/>
            <a:ext cx="5364480" cy="4936686"/>
          </a:xfrm>
        </p:spPr>
        <p:txBody>
          <a:bodyPr/>
          <a:lstStyle>
            <a:lvl1pPr>
              <a:spcAft>
                <a:spcPts val="710"/>
              </a:spcAft>
              <a:defRPr/>
            </a:lvl1pPr>
            <a:lvl2pPr>
              <a:spcBef>
                <a:spcPts val="500"/>
              </a:spcBef>
              <a:defRPr/>
            </a:lvl2pPr>
          </a:lstStyle>
          <a:p>
            <a:pPr lvl="0"/>
            <a:r>
              <a:rPr lang="zh-CN" altLang="en-US" noProof="0" dirty="0"/>
              <a:t>单击此处编辑母版文本样式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endParaRPr lang="en-GB" noProof="0" dirty="0"/>
          </a:p>
        </p:txBody>
      </p:sp>
      <p:sp>
        <p:nvSpPr>
          <p:cNvPr id="15" name="Content Placeholder 13"/>
          <p:cNvSpPr>
            <a:spLocks noGrp="1"/>
          </p:cNvSpPr>
          <p:nvPr>
            <p:ph sz="quarter" idx="12"/>
          </p:nvPr>
        </p:nvSpPr>
        <p:spPr>
          <a:xfrm>
            <a:off x="6217999" y="1408674"/>
            <a:ext cx="5364480" cy="4936686"/>
          </a:xfrm>
        </p:spPr>
        <p:txBody>
          <a:bodyPr/>
          <a:lstStyle>
            <a:lvl1pPr>
              <a:spcAft>
                <a:spcPts val="710"/>
              </a:spcAft>
              <a:defRPr/>
            </a:lvl1pPr>
            <a:lvl2pPr>
              <a:spcBef>
                <a:spcPts val="500"/>
              </a:spcBef>
              <a:defRPr/>
            </a:lvl2p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endParaRPr lang="en-GB" noProof="0" dirty="0"/>
          </a:p>
        </p:txBody>
      </p:sp>
      <p:sp>
        <p:nvSpPr>
          <p:cNvPr id="7" name="矩形 6"/>
          <p:cNvSpPr/>
          <p:nvPr/>
        </p:nvSpPr>
        <p:spPr>
          <a:xfrm>
            <a:off x="10377452" y="6411204"/>
            <a:ext cx="1298633" cy="36004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800"/>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73641" y="619870"/>
            <a:ext cx="508838" cy="491381"/>
          </a:xfrm>
          <a:prstGeom prst="rect">
            <a:avLst/>
          </a:prstGeom>
        </p:spPr>
      </p:pic>
    </p:spTree>
    <p:extLst>
      <p:ext uri="{BB962C8B-B14F-4D97-AF65-F5344CB8AC3E}">
        <p14:creationId xmlns:p14="http://schemas.microsoft.com/office/powerpoint/2010/main" val="30637230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矩形 3"/>
          <p:cNvSpPr/>
          <p:nvPr/>
        </p:nvSpPr>
        <p:spPr>
          <a:xfrm>
            <a:off x="10296467" y="6417831"/>
            <a:ext cx="1298633" cy="36004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800"/>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86262" y="619870"/>
            <a:ext cx="508838" cy="491381"/>
          </a:xfrm>
          <a:prstGeom prst="rect">
            <a:avLst/>
          </a:prstGeom>
        </p:spPr>
      </p:pic>
    </p:spTree>
    <p:extLst>
      <p:ext uri="{BB962C8B-B14F-4D97-AF65-F5344CB8AC3E}">
        <p14:creationId xmlns:p14="http://schemas.microsoft.com/office/powerpoint/2010/main" val="2298051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_Leaf Green">
    <p:bg>
      <p:bgPr>
        <a:solidFill>
          <a:schemeClr val="bg2"/>
        </a:solidFill>
        <a:effectLst/>
      </p:bgPr>
    </p:bg>
    <p:spTree>
      <p:nvGrpSpPr>
        <p:cNvPr id="1" name=""/>
        <p:cNvGrpSpPr/>
        <p:nvPr/>
      </p:nvGrpSpPr>
      <p:grpSpPr>
        <a:xfrm>
          <a:off x="0" y="0"/>
          <a:ext cx="0" cy="0"/>
          <a:chOff x="0" y="0"/>
          <a:chExt cx="0" cy="0"/>
        </a:xfrm>
      </p:grpSpPr>
      <p:pic>
        <p:nvPicPr>
          <p:cNvPr id="4" name="Picture 9"/>
          <p:cNvPicPr>
            <a:picLocks noChangeAspect="1"/>
          </p:cNvPicPr>
          <p:nvPr/>
        </p:nvPicPr>
        <p:blipFill>
          <a:blip r:embed="rId2"/>
          <a:srcRect/>
          <a:stretch>
            <a:fillRect/>
          </a:stretch>
        </p:blipFill>
        <p:spPr bwMode="auto">
          <a:xfrm>
            <a:off x="622300" y="4398963"/>
            <a:ext cx="10972800" cy="38100"/>
          </a:xfrm>
          <a:prstGeom prst="rect">
            <a:avLst/>
          </a:prstGeom>
          <a:noFill/>
          <a:ln w="9525">
            <a:noFill/>
            <a:miter lim="800000"/>
            <a:headEnd/>
            <a:tailEnd/>
          </a:ln>
        </p:spPr>
      </p:pic>
      <p:sp>
        <p:nvSpPr>
          <p:cNvPr id="2" name="Title 1"/>
          <p:cNvSpPr>
            <a:spLocks noGrp="1"/>
          </p:cNvSpPr>
          <p:nvPr>
            <p:ph type="title"/>
          </p:nvPr>
        </p:nvSpPr>
        <p:spPr>
          <a:xfrm>
            <a:off x="963083" y="3003032"/>
            <a:ext cx="10363200" cy="1362075"/>
          </a:xfrm>
        </p:spPr>
        <p:txBody>
          <a:bodyPr>
            <a:normAutofit/>
          </a:bodyPr>
          <a:lstStyle>
            <a:lvl1pPr algn="l">
              <a:defRPr sz="2800" b="1" cap="all">
                <a:solidFill>
                  <a:schemeClr val="tx1"/>
                </a:solidFill>
              </a:defRPr>
            </a:lvl1pPr>
          </a:lstStyle>
          <a:p>
            <a:r>
              <a:rPr lang="zh-CN" altLang="en-US" noProof="0" dirty="0"/>
              <a:t>单击此处编辑母版标题样式</a:t>
            </a:r>
            <a:endParaRPr lang="en-GB" noProof="0" dirty="0"/>
          </a:p>
        </p:txBody>
      </p:sp>
      <p:sp>
        <p:nvSpPr>
          <p:cNvPr id="3" name="Text Placeholder 2"/>
          <p:cNvSpPr>
            <a:spLocks noGrp="1"/>
          </p:cNvSpPr>
          <p:nvPr>
            <p:ph type="body" idx="1"/>
          </p:nvPr>
        </p:nvSpPr>
        <p:spPr>
          <a:xfrm>
            <a:off x="963083" y="4469416"/>
            <a:ext cx="10363200" cy="945867"/>
          </a:xfrm>
        </p:spPr>
        <p:txBody>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0"/>
              <a:t>单击此处编辑母版文本样式</a:t>
            </a:r>
          </a:p>
        </p:txBody>
      </p:sp>
    </p:spTree>
    <p:extLst>
      <p:ext uri="{BB962C8B-B14F-4D97-AF65-F5344CB8AC3E}">
        <p14:creationId xmlns:p14="http://schemas.microsoft.com/office/powerpoint/2010/main" val="32830342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Section Header_Sky Blue">
    <p:bg>
      <p:bgPr>
        <a:solidFill>
          <a:schemeClr val="accent2"/>
        </a:solidFill>
        <a:effectLst/>
      </p:bgPr>
    </p:bg>
    <p:spTree>
      <p:nvGrpSpPr>
        <p:cNvPr id="1" name=""/>
        <p:cNvGrpSpPr/>
        <p:nvPr/>
      </p:nvGrpSpPr>
      <p:grpSpPr>
        <a:xfrm>
          <a:off x="0" y="0"/>
          <a:ext cx="0" cy="0"/>
          <a:chOff x="0" y="0"/>
          <a:chExt cx="0" cy="0"/>
        </a:xfrm>
      </p:grpSpPr>
      <p:pic>
        <p:nvPicPr>
          <p:cNvPr id="4" name="Picture 9"/>
          <p:cNvPicPr>
            <a:picLocks noChangeAspect="1"/>
          </p:cNvPicPr>
          <p:nvPr/>
        </p:nvPicPr>
        <p:blipFill>
          <a:blip r:embed="rId2"/>
          <a:srcRect/>
          <a:stretch>
            <a:fillRect/>
          </a:stretch>
        </p:blipFill>
        <p:spPr bwMode="auto">
          <a:xfrm>
            <a:off x="622300" y="4398963"/>
            <a:ext cx="10972800" cy="38100"/>
          </a:xfrm>
          <a:prstGeom prst="rect">
            <a:avLst/>
          </a:prstGeom>
          <a:noFill/>
          <a:ln w="9525">
            <a:noFill/>
            <a:miter lim="800000"/>
            <a:headEnd/>
            <a:tailEnd/>
          </a:ln>
        </p:spPr>
      </p:pic>
      <p:sp>
        <p:nvSpPr>
          <p:cNvPr id="2" name="Title 1"/>
          <p:cNvSpPr>
            <a:spLocks noGrp="1"/>
          </p:cNvSpPr>
          <p:nvPr>
            <p:ph type="title"/>
          </p:nvPr>
        </p:nvSpPr>
        <p:spPr>
          <a:xfrm>
            <a:off x="963083" y="3003032"/>
            <a:ext cx="10363200" cy="1362075"/>
          </a:xfrm>
        </p:spPr>
        <p:txBody>
          <a:bodyPr>
            <a:normAutofit/>
          </a:bodyPr>
          <a:lstStyle>
            <a:lvl1pPr algn="l">
              <a:defRPr sz="2800" b="1" cap="all">
                <a:solidFill>
                  <a:schemeClr val="bg1"/>
                </a:solidFill>
              </a:defRPr>
            </a:lvl1pPr>
          </a:lstStyle>
          <a:p>
            <a:r>
              <a:rPr lang="zh-CN" altLang="en-US" noProof="0"/>
              <a:t>单击此处编辑母版标题样式</a:t>
            </a:r>
            <a:endParaRPr lang="en-GB" noProof="0" dirty="0"/>
          </a:p>
        </p:txBody>
      </p:sp>
      <p:sp>
        <p:nvSpPr>
          <p:cNvPr id="3" name="Text Placeholder 2"/>
          <p:cNvSpPr>
            <a:spLocks noGrp="1"/>
          </p:cNvSpPr>
          <p:nvPr>
            <p:ph type="body" idx="1"/>
          </p:nvPr>
        </p:nvSpPr>
        <p:spPr>
          <a:xfrm>
            <a:off x="963083" y="4469416"/>
            <a:ext cx="10363200" cy="945867"/>
          </a:xfrm>
        </p:spPr>
        <p:txBody>
          <a:bodyPr/>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0"/>
              <a:t>单击此处编辑母版文本样式</a:t>
            </a:r>
          </a:p>
        </p:txBody>
      </p:sp>
    </p:spTree>
    <p:extLst>
      <p:ext uri="{BB962C8B-B14F-4D97-AF65-F5344CB8AC3E}">
        <p14:creationId xmlns:p14="http://schemas.microsoft.com/office/powerpoint/2010/main" val="16461762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Section Header_Cobalt Blue">
    <p:bg>
      <p:bgPr>
        <a:solidFill>
          <a:schemeClr val="accent3"/>
        </a:solidFill>
        <a:effectLst/>
      </p:bgPr>
    </p:bg>
    <p:spTree>
      <p:nvGrpSpPr>
        <p:cNvPr id="1" name=""/>
        <p:cNvGrpSpPr/>
        <p:nvPr/>
      </p:nvGrpSpPr>
      <p:grpSpPr>
        <a:xfrm>
          <a:off x="0" y="0"/>
          <a:ext cx="0" cy="0"/>
          <a:chOff x="0" y="0"/>
          <a:chExt cx="0" cy="0"/>
        </a:xfrm>
      </p:grpSpPr>
      <p:pic>
        <p:nvPicPr>
          <p:cNvPr id="4" name="Picture 9"/>
          <p:cNvPicPr>
            <a:picLocks noChangeAspect="1"/>
          </p:cNvPicPr>
          <p:nvPr/>
        </p:nvPicPr>
        <p:blipFill>
          <a:blip r:embed="rId2"/>
          <a:srcRect/>
          <a:stretch>
            <a:fillRect/>
          </a:stretch>
        </p:blipFill>
        <p:spPr bwMode="auto">
          <a:xfrm>
            <a:off x="622300" y="4398963"/>
            <a:ext cx="10972800" cy="38100"/>
          </a:xfrm>
          <a:prstGeom prst="rect">
            <a:avLst/>
          </a:prstGeom>
          <a:noFill/>
          <a:ln w="9525">
            <a:noFill/>
            <a:miter lim="800000"/>
            <a:headEnd/>
            <a:tailEnd/>
          </a:ln>
        </p:spPr>
      </p:pic>
      <p:sp>
        <p:nvSpPr>
          <p:cNvPr id="2" name="Title 1"/>
          <p:cNvSpPr>
            <a:spLocks noGrp="1"/>
          </p:cNvSpPr>
          <p:nvPr>
            <p:ph type="title"/>
          </p:nvPr>
        </p:nvSpPr>
        <p:spPr>
          <a:xfrm>
            <a:off x="963083" y="3003032"/>
            <a:ext cx="10363200" cy="1362075"/>
          </a:xfrm>
        </p:spPr>
        <p:txBody>
          <a:bodyPr>
            <a:normAutofit/>
          </a:bodyPr>
          <a:lstStyle>
            <a:lvl1pPr algn="l">
              <a:defRPr sz="2800" b="1" cap="all">
                <a:solidFill>
                  <a:schemeClr val="bg1"/>
                </a:solidFill>
              </a:defRPr>
            </a:lvl1pPr>
          </a:lstStyle>
          <a:p>
            <a:r>
              <a:rPr lang="zh-CN" altLang="en-US" noProof="0"/>
              <a:t>单击此处编辑母版标题样式</a:t>
            </a:r>
            <a:endParaRPr lang="en-GB" noProof="0" dirty="0"/>
          </a:p>
        </p:txBody>
      </p:sp>
      <p:sp>
        <p:nvSpPr>
          <p:cNvPr id="3" name="Text Placeholder 2"/>
          <p:cNvSpPr>
            <a:spLocks noGrp="1"/>
          </p:cNvSpPr>
          <p:nvPr>
            <p:ph type="body" idx="1"/>
          </p:nvPr>
        </p:nvSpPr>
        <p:spPr>
          <a:xfrm>
            <a:off x="963083" y="4469416"/>
            <a:ext cx="10363200" cy="945867"/>
          </a:xfrm>
        </p:spPr>
        <p:txBody>
          <a:bodyPr/>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0"/>
              <a:t>单击此处编辑母版文本样式</a:t>
            </a:r>
          </a:p>
        </p:txBody>
      </p:sp>
    </p:spTree>
    <p:extLst>
      <p:ext uri="{BB962C8B-B14F-4D97-AF65-F5344CB8AC3E}">
        <p14:creationId xmlns:p14="http://schemas.microsoft.com/office/powerpoint/2010/main" val="14121739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Section Header_Royal Blue">
    <p:bg>
      <p:bgPr>
        <a:solidFill>
          <a:schemeClr val="accent4"/>
        </a:solidFill>
        <a:effectLst/>
      </p:bgPr>
    </p:bg>
    <p:spTree>
      <p:nvGrpSpPr>
        <p:cNvPr id="1" name=""/>
        <p:cNvGrpSpPr/>
        <p:nvPr/>
      </p:nvGrpSpPr>
      <p:grpSpPr>
        <a:xfrm>
          <a:off x="0" y="0"/>
          <a:ext cx="0" cy="0"/>
          <a:chOff x="0" y="0"/>
          <a:chExt cx="0" cy="0"/>
        </a:xfrm>
      </p:grpSpPr>
      <p:pic>
        <p:nvPicPr>
          <p:cNvPr id="4" name="Picture 9"/>
          <p:cNvPicPr>
            <a:picLocks noChangeAspect="1"/>
          </p:cNvPicPr>
          <p:nvPr/>
        </p:nvPicPr>
        <p:blipFill>
          <a:blip r:embed="rId2"/>
          <a:srcRect/>
          <a:stretch>
            <a:fillRect/>
          </a:stretch>
        </p:blipFill>
        <p:spPr bwMode="auto">
          <a:xfrm>
            <a:off x="622300" y="4398963"/>
            <a:ext cx="10972800" cy="38100"/>
          </a:xfrm>
          <a:prstGeom prst="rect">
            <a:avLst/>
          </a:prstGeom>
          <a:noFill/>
          <a:ln w="9525">
            <a:noFill/>
            <a:miter lim="800000"/>
            <a:headEnd/>
            <a:tailEnd/>
          </a:ln>
        </p:spPr>
      </p:pic>
      <p:sp>
        <p:nvSpPr>
          <p:cNvPr id="2" name="Title 1"/>
          <p:cNvSpPr>
            <a:spLocks noGrp="1"/>
          </p:cNvSpPr>
          <p:nvPr>
            <p:ph type="title"/>
          </p:nvPr>
        </p:nvSpPr>
        <p:spPr>
          <a:xfrm>
            <a:off x="963083" y="3003032"/>
            <a:ext cx="10363200" cy="1362075"/>
          </a:xfrm>
        </p:spPr>
        <p:txBody>
          <a:bodyPr>
            <a:normAutofit/>
          </a:bodyPr>
          <a:lstStyle>
            <a:lvl1pPr algn="l">
              <a:defRPr sz="2800" b="1" cap="all">
                <a:solidFill>
                  <a:schemeClr val="bg1"/>
                </a:solidFill>
              </a:defRPr>
            </a:lvl1pPr>
          </a:lstStyle>
          <a:p>
            <a:r>
              <a:rPr lang="zh-CN" altLang="en-US" noProof="0"/>
              <a:t>单击此处编辑母版标题样式</a:t>
            </a:r>
            <a:endParaRPr lang="en-GB" noProof="0" dirty="0"/>
          </a:p>
        </p:txBody>
      </p:sp>
      <p:sp>
        <p:nvSpPr>
          <p:cNvPr id="3" name="Text Placeholder 2"/>
          <p:cNvSpPr>
            <a:spLocks noGrp="1"/>
          </p:cNvSpPr>
          <p:nvPr>
            <p:ph type="body" idx="1"/>
          </p:nvPr>
        </p:nvSpPr>
        <p:spPr>
          <a:xfrm>
            <a:off x="963083" y="4469416"/>
            <a:ext cx="10363200" cy="945867"/>
          </a:xfrm>
        </p:spPr>
        <p:txBody>
          <a:bodyPr/>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0"/>
              <a:t>单击此处编辑母版文本样式</a:t>
            </a:r>
          </a:p>
        </p:txBody>
      </p:sp>
    </p:spTree>
    <p:extLst>
      <p:ext uri="{BB962C8B-B14F-4D97-AF65-F5344CB8AC3E}">
        <p14:creationId xmlns:p14="http://schemas.microsoft.com/office/powerpoint/2010/main" val="8420272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1_Section Header_Royal Blue">
    <p:bg>
      <p:bgPr>
        <a:solidFill>
          <a:srgbClr val="002060"/>
        </a:solidFill>
        <a:effectLst/>
      </p:bgPr>
    </p:bg>
    <p:spTree>
      <p:nvGrpSpPr>
        <p:cNvPr id="1" name=""/>
        <p:cNvGrpSpPr/>
        <p:nvPr/>
      </p:nvGrpSpPr>
      <p:grpSpPr>
        <a:xfrm>
          <a:off x="0" y="0"/>
          <a:ext cx="0" cy="0"/>
          <a:chOff x="0" y="0"/>
          <a:chExt cx="0" cy="0"/>
        </a:xfrm>
      </p:grpSpPr>
      <p:pic>
        <p:nvPicPr>
          <p:cNvPr id="4" name="Picture 9"/>
          <p:cNvPicPr>
            <a:picLocks noChangeAspect="1"/>
          </p:cNvPicPr>
          <p:nvPr/>
        </p:nvPicPr>
        <p:blipFill>
          <a:blip r:embed="rId2"/>
          <a:srcRect/>
          <a:stretch>
            <a:fillRect/>
          </a:stretch>
        </p:blipFill>
        <p:spPr bwMode="auto">
          <a:xfrm>
            <a:off x="622300" y="4398963"/>
            <a:ext cx="10972800" cy="38100"/>
          </a:xfrm>
          <a:prstGeom prst="rect">
            <a:avLst/>
          </a:prstGeom>
          <a:noFill/>
          <a:ln w="9525">
            <a:noFill/>
            <a:miter lim="800000"/>
            <a:headEnd/>
            <a:tailEnd/>
          </a:ln>
        </p:spPr>
      </p:pic>
      <p:sp>
        <p:nvSpPr>
          <p:cNvPr id="2" name="Title 1"/>
          <p:cNvSpPr>
            <a:spLocks noGrp="1"/>
          </p:cNvSpPr>
          <p:nvPr>
            <p:ph type="title"/>
          </p:nvPr>
        </p:nvSpPr>
        <p:spPr>
          <a:xfrm>
            <a:off x="963083" y="3003032"/>
            <a:ext cx="10363200" cy="1362075"/>
          </a:xfrm>
        </p:spPr>
        <p:txBody>
          <a:bodyPr>
            <a:normAutofit/>
          </a:bodyPr>
          <a:lstStyle>
            <a:lvl1pPr algn="l">
              <a:defRPr sz="2800" b="1" cap="all">
                <a:solidFill>
                  <a:schemeClr val="bg1"/>
                </a:solidFill>
              </a:defRPr>
            </a:lvl1pPr>
          </a:lstStyle>
          <a:p>
            <a:r>
              <a:rPr lang="zh-CN" altLang="en-US" noProof="0"/>
              <a:t>单击此处编辑母版标题样式</a:t>
            </a:r>
            <a:endParaRPr lang="en-GB" noProof="0" dirty="0"/>
          </a:p>
        </p:txBody>
      </p:sp>
      <p:sp>
        <p:nvSpPr>
          <p:cNvPr id="3" name="Text Placeholder 2"/>
          <p:cNvSpPr>
            <a:spLocks noGrp="1"/>
          </p:cNvSpPr>
          <p:nvPr>
            <p:ph type="body" idx="1"/>
          </p:nvPr>
        </p:nvSpPr>
        <p:spPr>
          <a:xfrm>
            <a:off x="963083" y="4469416"/>
            <a:ext cx="10363200" cy="945867"/>
          </a:xfrm>
        </p:spPr>
        <p:txBody>
          <a:bodyPr/>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0"/>
              <a:t>单击此处编辑母版文本样式</a:t>
            </a:r>
          </a:p>
        </p:txBody>
      </p:sp>
    </p:spTree>
    <p:extLst>
      <p:ext uri="{BB962C8B-B14F-4D97-AF65-F5344CB8AC3E}">
        <p14:creationId xmlns:p14="http://schemas.microsoft.com/office/powerpoint/2010/main" val="4079891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矩形 6"/>
          <p:cNvSpPr/>
          <p:nvPr userDrawn="1"/>
        </p:nvSpPr>
        <p:spPr>
          <a:xfrm>
            <a:off x="0" y="6555346"/>
            <a:ext cx="12192000" cy="30265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userDrawn="1"/>
        </p:nvGrpSpPr>
        <p:grpSpPr>
          <a:xfrm>
            <a:off x="15764" y="238824"/>
            <a:ext cx="582641" cy="456863"/>
            <a:chOff x="3017520" y="601990"/>
            <a:chExt cx="491490" cy="414010"/>
          </a:xfrm>
        </p:grpSpPr>
        <p:sp>
          <p:nvSpPr>
            <p:cNvPr id="4" name="燕尾形 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燕尾形 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燕尾形 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 name="任意多边形 7"/>
          <p:cNvSpPr/>
          <p:nvPr userDrawn="1"/>
        </p:nvSpPr>
        <p:spPr>
          <a:xfrm>
            <a:off x="0" y="6465194"/>
            <a:ext cx="2305316" cy="392806"/>
          </a:xfrm>
          <a:custGeom>
            <a:avLst/>
            <a:gdLst>
              <a:gd name="connsiteX0" fmla="*/ 0 w 2305316"/>
              <a:gd name="connsiteY0" fmla="*/ 0 h 392806"/>
              <a:gd name="connsiteX1" fmla="*/ 2305316 w 2305316"/>
              <a:gd name="connsiteY1" fmla="*/ 0 h 392806"/>
              <a:gd name="connsiteX2" fmla="*/ 2163649 w 2305316"/>
              <a:gd name="connsiteY2" fmla="*/ 392806 h 392806"/>
              <a:gd name="connsiteX3" fmla="*/ 0 w 2305316"/>
              <a:gd name="connsiteY3" fmla="*/ 392806 h 392806"/>
            </a:gdLst>
            <a:ahLst/>
            <a:cxnLst>
              <a:cxn ang="0">
                <a:pos x="connsiteX0" y="connsiteY0"/>
              </a:cxn>
              <a:cxn ang="0">
                <a:pos x="connsiteX1" y="connsiteY1"/>
              </a:cxn>
              <a:cxn ang="0">
                <a:pos x="connsiteX2" y="connsiteY2"/>
              </a:cxn>
              <a:cxn ang="0">
                <a:pos x="connsiteX3" y="connsiteY3"/>
              </a:cxn>
            </a:cxnLst>
            <a:rect l="l" t="t" r="r" b="b"/>
            <a:pathLst>
              <a:path w="2305316" h="392806">
                <a:moveTo>
                  <a:pt x="0" y="0"/>
                </a:moveTo>
                <a:lnTo>
                  <a:pt x="2305316" y="0"/>
                </a:lnTo>
                <a:lnTo>
                  <a:pt x="2163649" y="392806"/>
                </a:lnTo>
                <a:lnTo>
                  <a:pt x="0" y="392806"/>
                </a:lnTo>
                <a:close/>
              </a:path>
            </a:pathLst>
          </a:custGeom>
          <a:gradFill flip="none" rotWithShape="1">
            <a:gsLst>
              <a:gs pos="0">
                <a:srgbClr val="F93D32"/>
              </a:gs>
              <a:gs pos="91000">
                <a:srgbClr val="BE100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70315" y="6465194"/>
            <a:ext cx="2018053" cy="400110"/>
          </a:xfrm>
          <a:prstGeom prst="rect">
            <a:avLst/>
          </a:prstGeom>
        </p:spPr>
        <p:txBody>
          <a:bodyPr wrap="none">
            <a:spAutoFit/>
          </a:bodyPr>
          <a:lstStyle/>
          <a:p>
            <a:r>
              <a:rPr lang="zh-CN" altLang="en-US" sz="2000" dirty="0">
                <a:solidFill>
                  <a:schemeClr val="bg1"/>
                </a:solidFill>
                <a:ea typeface="华文细黑" panose="02010600040101010101" pitchFamily="2" charset="-122"/>
              </a:rPr>
              <a:t>www.cncr-it.com </a:t>
            </a:r>
            <a:endParaRPr lang="zh-CN" altLang="en-US" sz="2000" dirty="0"/>
          </a:p>
        </p:txBody>
      </p:sp>
      <p:cxnSp>
        <p:nvCxnSpPr>
          <p:cNvPr id="10" name="直接连接符 9"/>
          <p:cNvCxnSpPr/>
          <p:nvPr userDrawn="1"/>
        </p:nvCxnSpPr>
        <p:spPr>
          <a:xfrm>
            <a:off x="0" y="695687"/>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06543" y="89507"/>
            <a:ext cx="1874907" cy="561104"/>
          </a:xfrm>
          <a:prstGeom prst="rect">
            <a:avLst/>
          </a:prstGeom>
        </p:spPr>
      </p:pic>
      <p:sp>
        <p:nvSpPr>
          <p:cNvPr id="12" name="Rectangle 8"/>
          <p:cNvSpPr/>
          <p:nvPr userDrawn="1"/>
        </p:nvSpPr>
        <p:spPr bwMode="auto">
          <a:xfrm>
            <a:off x="5149357" y="6553039"/>
            <a:ext cx="2047033" cy="287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Lst>
        </p:spPr>
        <p:txBody>
          <a:bodyPr wrap="none" lIns="35718" tIns="35718" rIns="35718" bIns="35718" anchor="ctr">
            <a:spAutoFit/>
          </a:bodyPr>
          <a:lstStyle>
            <a:lvl1pPr eaLnBrk="0">
              <a:defRPr sz="2000" b="1">
                <a:solidFill>
                  <a:srgbClr val="333333"/>
                </a:solidFill>
                <a:latin typeface="微软雅黑" panose="020B0503020204020204" pitchFamily="34" charset="-122"/>
                <a:ea typeface="微软雅黑" panose="020B0503020204020204" pitchFamily="34" charset="-122"/>
                <a:sym typeface="微软雅黑" panose="020B0503020204020204" pitchFamily="34" charset="-122"/>
              </a:defRPr>
            </a:lvl1pPr>
            <a:lvl2pPr marL="742950" indent="-285750" eaLnBrk="0">
              <a:defRPr sz="2000" b="1">
                <a:solidFill>
                  <a:srgbClr val="333333"/>
                </a:solidFill>
                <a:latin typeface="微软雅黑" panose="020B0503020204020204" pitchFamily="34" charset="-122"/>
                <a:ea typeface="微软雅黑" panose="020B0503020204020204" pitchFamily="34" charset="-122"/>
                <a:sym typeface="微软雅黑" panose="020B0503020204020204" pitchFamily="34" charset="-122"/>
              </a:defRPr>
            </a:lvl2pPr>
            <a:lvl3pPr marL="1143000" indent="-228600" eaLnBrk="0">
              <a:defRPr sz="2000" b="1">
                <a:solidFill>
                  <a:srgbClr val="333333"/>
                </a:solidFill>
                <a:latin typeface="微软雅黑" panose="020B0503020204020204" pitchFamily="34" charset="-122"/>
                <a:ea typeface="微软雅黑" panose="020B0503020204020204" pitchFamily="34" charset="-122"/>
                <a:sym typeface="微软雅黑" panose="020B0503020204020204" pitchFamily="34" charset="-122"/>
              </a:defRPr>
            </a:lvl3pPr>
            <a:lvl4pPr marL="1600200" indent="-228600" eaLnBrk="0">
              <a:defRPr sz="2000" b="1">
                <a:solidFill>
                  <a:srgbClr val="333333"/>
                </a:solidFill>
                <a:latin typeface="微软雅黑" panose="020B0503020204020204" pitchFamily="34" charset="-122"/>
                <a:ea typeface="微软雅黑" panose="020B0503020204020204" pitchFamily="34" charset="-122"/>
                <a:sym typeface="微软雅黑" panose="020B0503020204020204" pitchFamily="34" charset="-122"/>
              </a:defRPr>
            </a:lvl4pPr>
            <a:lvl5pPr marL="2057400" indent="-228600" eaLnBrk="0">
              <a:defRPr sz="2000" b="1">
                <a:solidFill>
                  <a:srgbClr val="333333"/>
                </a:solidFill>
                <a:latin typeface="微软雅黑" panose="020B0503020204020204" pitchFamily="34" charset="-122"/>
                <a:ea typeface="微软雅黑" panose="020B0503020204020204" pitchFamily="34" charset="-122"/>
                <a:sym typeface="微软雅黑" panose="020B0503020204020204" pitchFamily="34" charset="-122"/>
              </a:defRPr>
            </a:lvl5pPr>
            <a:lvl6pPr marL="2514600" indent="-228600" defTabSz="409575" eaLnBrk="0" fontAlgn="base" hangingPunct="0">
              <a:spcBef>
                <a:spcPct val="0"/>
              </a:spcBef>
              <a:spcAft>
                <a:spcPct val="0"/>
              </a:spcAft>
              <a:defRPr sz="2000" b="1">
                <a:solidFill>
                  <a:srgbClr val="333333"/>
                </a:solidFill>
                <a:latin typeface="微软雅黑" panose="020B0503020204020204" pitchFamily="34" charset="-122"/>
                <a:ea typeface="微软雅黑" panose="020B0503020204020204" pitchFamily="34" charset="-122"/>
                <a:sym typeface="微软雅黑" panose="020B0503020204020204" pitchFamily="34" charset="-122"/>
              </a:defRPr>
            </a:lvl6pPr>
            <a:lvl7pPr marL="2971800" indent="-228600" defTabSz="409575" eaLnBrk="0" fontAlgn="base" hangingPunct="0">
              <a:spcBef>
                <a:spcPct val="0"/>
              </a:spcBef>
              <a:spcAft>
                <a:spcPct val="0"/>
              </a:spcAft>
              <a:defRPr sz="2000" b="1">
                <a:solidFill>
                  <a:srgbClr val="333333"/>
                </a:solidFill>
                <a:latin typeface="微软雅黑" panose="020B0503020204020204" pitchFamily="34" charset="-122"/>
                <a:ea typeface="微软雅黑" panose="020B0503020204020204" pitchFamily="34" charset="-122"/>
                <a:sym typeface="微软雅黑" panose="020B0503020204020204" pitchFamily="34" charset="-122"/>
              </a:defRPr>
            </a:lvl7pPr>
            <a:lvl8pPr marL="3429000" indent="-228600" defTabSz="409575" eaLnBrk="0" fontAlgn="base" hangingPunct="0">
              <a:spcBef>
                <a:spcPct val="0"/>
              </a:spcBef>
              <a:spcAft>
                <a:spcPct val="0"/>
              </a:spcAft>
              <a:defRPr sz="2000" b="1">
                <a:solidFill>
                  <a:srgbClr val="333333"/>
                </a:solidFill>
                <a:latin typeface="微软雅黑" panose="020B0503020204020204" pitchFamily="34" charset="-122"/>
                <a:ea typeface="微软雅黑" panose="020B0503020204020204" pitchFamily="34" charset="-122"/>
                <a:sym typeface="微软雅黑" panose="020B0503020204020204" pitchFamily="34" charset="-122"/>
              </a:defRPr>
            </a:lvl8pPr>
            <a:lvl9pPr marL="3886200" indent="-228600" defTabSz="409575" eaLnBrk="0" fontAlgn="base" hangingPunct="0">
              <a:spcBef>
                <a:spcPct val="0"/>
              </a:spcBef>
              <a:spcAft>
                <a:spcPct val="0"/>
              </a:spcAft>
              <a:defRPr sz="2000" b="1">
                <a:solidFill>
                  <a:srgbClr val="333333"/>
                </a:solidFill>
                <a:latin typeface="微软雅黑" panose="020B0503020204020204" pitchFamily="34" charset="-122"/>
                <a:ea typeface="微软雅黑" panose="020B0503020204020204" pitchFamily="34" charset="-122"/>
                <a:sym typeface="微软雅黑" panose="020B0503020204020204" pitchFamily="34" charset="-122"/>
              </a:defRPr>
            </a:lvl9pPr>
          </a:lstStyle>
          <a:p>
            <a:pPr eaLnBrk="1"/>
            <a:r>
              <a:rPr lang="zh-CN" altLang="zh-CN" sz="1400" b="0" dirty="0">
                <a:solidFill>
                  <a:schemeClr val="bg1"/>
                </a:solidFill>
              </a:rPr>
              <a:t>拥抱大数据，创造新未来</a:t>
            </a:r>
          </a:p>
        </p:txBody>
      </p:sp>
      <p:sp>
        <p:nvSpPr>
          <p:cNvPr id="2" name="灯片编号占位符 1"/>
          <p:cNvSpPr>
            <a:spLocks noGrp="1"/>
          </p:cNvSpPr>
          <p:nvPr>
            <p:ph type="sldNum" sz="quarter" idx="12"/>
          </p:nvPr>
        </p:nvSpPr>
        <p:spPr>
          <a:xfrm>
            <a:off x="11377295" y="6555105"/>
            <a:ext cx="604520" cy="351155"/>
          </a:xfrm>
          <a:prstGeom prst="rect">
            <a:avLst/>
          </a:prstGeom>
        </p:spPr>
        <p:txBody>
          <a:bodyPr/>
          <a:lstStyle>
            <a:lvl1pPr>
              <a:defRPr>
                <a:solidFill>
                  <a:schemeClr val="bg1"/>
                </a:solidFill>
              </a:defRPr>
            </a:lvl1pPr>
          </a:lstStyle>
          <a:p>
            <a:fld id="{669E3093-0765-4895-88A4-AF75987BE62B}" type="slidenum">
              <a:rPr lang="zh-CN" altLang="en-US" smtClean="0"/>
              <a:t>‹#›</a:t>
            </a:fld>
            <a:endParaRPr lang="zh-CN" altLang="en-US"/>
          </a:p>
        </p:txBody>
      </p:sp>
    </p:spTree>
  </p:cSld>
  <p:clrMapOvr>
    <a:masterClrMapping/>
  </p:clrMapOvr>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secHead" preserve="1">
  <p:cSld name="7_Section Header_Leaf Green">
    <p:bg>
      <p:bgPr>
        <a:solidFill>
          <a:srgbClr val="3D7D5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3" y="3003032"/>
            <a:ext cx="10363200" cy="1362075"/>
          </a:xfrm>
        </p:spPr>
        <p:txBody>
          <a:bodyPr>
            <a:normAutofit/>
          </a:bodyPr>
          <a:lstStyle>
            <a:lvl1pPr algn="l">
              <a:defRPr sz="2800" b="1" cap="all">
                <a:solidFill>
                  <a:schemeClr val="bg1"/>
                </a:solidFill>
              </a:defRPr>
            </a:lvl1pPr>
          </a:lstStyle>
          <a:p>
            <a:r>
              <a:rPr lang="zh-CN" altLang="en-US" noProof="0"/>
              <a:t>单击此处编辑母版标题样式</a:t>
            </a:r>
            <a:endParaRPr lang="en-GB" noProof="0" dirty="0"/>
          </a:p>
        </p:txBody>
      </p:sp>
      <p:sp>
        <p:nvSpPr>
          <p:cNvPr id="3" name="Text Placeholder 2"/>
          <p:cNvSpPr>
            <a:spLocks noGrp="1"/>
          </p:cNvSpPr>
          <p:nvPr>
            <p:ph type="body" idx="1"/>
          </p:nvPr>
        </p:nvSpPr>
        <p:spPr>
          <a:xfrm>
            <a:off x="963083" y="4469416"/>
            <a:ext cx="10363200" cy="945867"/>
          </a:xfrm>
        </p:spPr>
        <p:txBody>
          <a:bodyPr/>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0"/>
              <a:t>单击此处编辑母版文本样式</a:t>
            </a:r>
          </a:p>
        </p:txBody>
      </p:sp>
      <p:pic>
        <p:nvPicPr>
          <p:cNvPr id="6" name="Picture 9"/>
          <p:cNvPicPr>
            <a:picLocks noChangeAspect="1"/>
          </p:cNvPicPr>
          <p:nvPr userDrawn="1"/>
        </p:nvPicPr>
        <p:blipFill>
          <a:blip r:embed="rId2"/>
          <a:srcRect/>
          <a:stretch>
            <a:fillRect/>
          </a:stretch>
        </p:blipFill>
        <p:spPr bwMode="auto">
          <a:xfrm>
            <a:off x="622300" y="4398963"/>
            <a:ext cx="10972800" cy="38100"/>
          </a:xfrm>
          <a:prstGeom prst="rect">
            <a:avLst/>
          </a:prstGeom>
          <a:noFill/>
          <a:ln w="9525">
            <a:noFill/>
            <a:miter lim="800000"/>
            <a:headEnd/>
            <a:tailEnd/>
          </a:ln>
        </p:spPr>
      </p:pic>
    </p:spTree>
    <p:extLst>
      <p:ext uri="{BB962C8B-B14F-4D97-AF65-F5344CB8AC3E}">
        <p14:creationId xmlns:p14="http://schemas.microsoft.com/office/powerpoint/2010/main" val="4089434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secHead" preserve="1">
  <p:cSld name="8_Section Header_Leaf Green">
    <p:bg>
      <p:bgPr>
        <a:solidFill>
          <a:srgbClr val="97CEA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3" y="3003032"/>
            <a:ext cx="10363200" cy="1362075"/>
          </a:xfrm>
        </p:spPr>
        <p:txBody>
          <a:bodyPr>
            <a:normAutofit/>
          </a:bodyPr>
          <a:lstStyle>
            <a:lvl1pPr algn="l">
              <a:defRPr sz="2800" b="1" cap="all">
                <a:solidFill>
                  <a:schemeClr val="tx1"/>
                </a:solidFill>
              </a:defRPr>
            </a:lvl1pPr>
          </a:lstStyle>
          <a:p>
            <a:r>
              <a:rPr lang="zh-CN" altLang="en-US" noProof="0"/>
              <a:t>单击此处编辑母版标题样式</a:t>
            </a:r>
            <a:endParaRPr lang="en-GB" noProof="0" dirty="0"/>
          </a:p>
        </p:txBody>
      </p:sp>
      <p:sp>
        <p:nvSpPr>
          <p:cNvPr id="3" name="Text Placeholder 2"/>
          <p:cNvSpPr>
            <a:spLocks noGrp="1"/>
          </p:cNvSpPr>
          <p:nvPr>
            <p:ph type="body" idx="1"/>
          </p:nvPr>
        </p:nvSpPr>
        <p:spPr>
          <a:xfrm>
            <a:off x="963083" y="4469416"/>
            <a:ext cx="10363200" cy="945867"/>
          </a:xfrm>
        </p:spPr>
        <p:txBody>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0"/>
              <a:t>单击此处编辑母版文本样式</a:t>
            </a:r>
          </a:p>
        </p:txBody>
      </p:sp>
      <p:pic>
        <p:nvPicPr>
          <p:cNvPr id="6" name="Picture 9"/>
          <p:cNvPicPr>
            <a:picLocks noChangeAspect="1"/>
          </p:cNvPicPr>
          <p:nvPr userDrawn="1"/>
        </p:nvPicPr>
        <p:blipFill>
          <a:blip r:embed="rId2"/>
          <a:srcRect/>
          <a:stretch>
            <a:fillRect/>
          </a:stretch>
        </p:blipFill>
        <p:spPr bwMode="auto">
          <a:xfrm>
            <a:off x="622300" y="4398963"/>
            <a:ext cx="10972800" cy="38100"/>
          </a:xfrm>
          <a:prstGeom prst="rect">
            <a:avLst/>
          </a:prstGeom>
          <a:noFill/>
          <a:ln w="9525">
            <a:noFill/>
            <a:miter lim="800000"/>
            <a:headEnd/>
            <a:tailEnd/>
          </a:ln>
        </p:spPr>
      </p:pic>
    </p:spTree>
    <p:extLst>
      <p:ext uri="{BB962C8B-B14F-4D97-AF65-F5344CB8AC3E}">
        <p14:creationId xmlns:p14="http://schemas.microsoft.com/office/powerpoint/2010/main" val="1071877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secHead" preserve="1">
  <p:cSld name="9_Section Header_Leaf Green">
    <p:bg>
      <p:bgPr>
        <a:solidFill>
          <a:srgbClr val="EDF1B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3" y="3003032"/>
            <a:ext cx="10363200" cy="1362075"/>
          </a:xfrm>
        </p:spPr>
        <p:txBody>
          <a:bodyPr>
            <a:normAutofit/>
          </a:bodyPr>
          <a:lstStyle>
            <a:lvl1pPr algn="l">
              <a:defRPr sz="2800" b="1" cap="all">
                <a:solidFill>
                  <a:schemeClr val="tx1"/>
                </a:solidFill>
              </a:defRPr>
            </a:lvl1pPr>
          </a:lstStyle>
          <a:p>
            <a:r>
              <a:rPr lang="zh-CN" altLang="en-US" noProof="0"/>
              <a:t>单击此处编辑母版标题样式</a:t>
            </a:r>
            <a:endParaRPr lang="en-GB" noProof="0" dirty="0"/>
          </a:p>
        </p:txBody>
      </p:sp>
      <p:sp>
        <p:nvSpPr>
          <p:cNvPr id="3" name="Text Placeholder 2"/>
          <p:cNvSpPr>
            <a:spLocks noGrp="1"/>
          </p:cNvSpPr>
          <p:nvPr>
            <p:ph type="body" idx="1"/>
          </p:nvPr>
        </p:nvSpPr>
        <p:spPr>
          <a:xfrm>
            <a:off x="963083" y="4469416"/>
            <a:ext cx="10363200" cy="945867"/>
          </a:xfrm>
        </p:spPr>
        <p:txBody>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0"/>
              <a:t>单击此处编辑母版文本样式</a:t>
            </a:r>
          </a:p>
        </p:txBody>
      </p:sp>
      <p:pic>
        <p:nvPicPr>
          <p:cNvPr id="6" name="Picture 9"/>
          <p:cNvPicPr>
            <a:picLocks noChangeAspect="1"/>
          </p:cNvPicPr>
          <p:nvPr userDrawn="1"/>
        </p:nvPicPr>
        <p:blipFill>
          <a:blip r:embed="rId2"/>
          <a:srcRect/>
          <a:stretch>
            <a:fillRect/>
          </a:stretch>
        </p:blipFill>
        <p:spPr bwMode="auto">
          <a:xfrm>
            <a:off x="622300" y="4398963"/>
            <a:ext cx="10972800" cy="38100"/>
          </a:xfrm>
          <a:prstGeom prst="rect">
            <a:avLst/>
          </a:prstGeom>
          <a:noFill/>
          <a:ln w="9525">
            <a:noFill/>
            <a:miter lim="800000"/>
            <a:headEnd/>
            <a:tailEnd/>
          </a:ln>
        </p:spPr>
      </p:pic>
    </p:spTree>
    <p:extLst>
      <p:ext uri="{BB962C8B-B14F-4D97-AF65-F5344CB8AC3E}">
        <p14:creationId xmlns:p14="http://schemas.microsoft.com/office/powerpoint/2010/main" val="5689165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secHead" preserve="1">
  <p:cSld name="10_Section Header_Leaf Green">
    <p:bg>
      <p:bgPr>
        <a:solidFill>
          <a:srgbClr val="CDDF7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3" y="3003032"/>
            <a:ext cx="10363200" cy="1362075"/>
          </a:xfrm>
        </p:spPr>
        <p:txBody>
          <a:bodyPr>
            <a:normAutofit/>
          </a:bodyPr>
          <a:lstStyle>
            <a:lvl1pPr algn="l">
              <a:defRPr sz="2800" b="1" cap="all">
                <a:solidFill>
                  <a:schemeClr val="tx1"/>
                </a:solidFill>
              </a:defRPr>
            </a:lvl1pPr>
          </a:lstStyle>
          <a:p>
            <a:r>
              <a:rPr lang="zh-CN" altLang="en-US" noProof="0"/>
              <a:t>单击此处编辑母版标题样式</a:t>
            </a:r>
            <a:endParaRPr lang="en-GB" noProof="0" dirty="0"/>
          </a:p>
        </p:txBody>
      </p:sp>
      <p:sp>
        <p:nvSpPr>
          <p:cNvPr id="3" name="Text Placeholder 2"/>
          <p:cNvSpPr>
            <a:spLocks noGrp="1"/>
          </p:cNvSpPr>
          <p:nvPr>
            <p:ph type="body" idx="1"/>
          </p:nvPr>
        </p:nvSpPr>
        <p:spPr>
          <a:xfrm>
            <a:off x="963083" y="4469416"/>
            <a:ext cx="10363200" cy="945867"/>
          </a:xfrm>
        </p:spPr>
        <p:txBody>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0"/>
              <a:t>单击此处编辑母版文本样式</a:t>
            </a:r>
          </a:p>
        </p:txBody>
      </p:sp>
      <p:pic>
        <p:nvPicPr>
          <p:cNvPr id="6" name="Picture 9"/>
          <p:cNvPicPr>
            <a:picLocks noChangeAspect="1"/>
          </p:cNvPicPr>
          <p:nvPr userDrawn="1"/>
        </p:nvPicPr>
        <p:blipFill>
          <a:blip r:embed="rId2"/>
          <a:srcRect/>
          <a:stretch>
            <a:fillRect/>
          </a:stretch>
        </p:blipFill>
        <p:spPr bwMode="auto">
          <a:xfrm>
            <a:off x="622300" y="4398963"/>
            <a:ext cx="10972800" cy="38100"/>
          </a:xfrm>
          <a:prstGeom prst="rect">
            <a:avLst/>
          </a:prstGeom>
          <a:noFill/>
          <a:ln w="9525">
            <a:noFill/>
            <a:miter lim="800000"/>
            <a:headEnd/>
            <a:tailEnd/>
          </a:ln>
        </p:spPr>
      </p:pic>
    </p:spTree>
    <p:extLst>
      <p:ext uri="{BB962C8B-B14F-4D97-AF65-F5344CB8AC3E}">
        <p14:creationId xmlns:p14="http://schemas.microsoft.com/office/powerpoint/2010/main" val="14061989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secHead" preserve="1">
  <p:cSld name="11_Section Header_Leaf Green">
    <p:bg>
      <p:bgPr>
        <a:solidFill>
          <a:srgbClr val="36B5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3" y="3003032"/>
            <a:ext cx="10363200" cy="1362075"/>
          </a:xfrm>
        </p:spPr>
        <p:txBody>
          <a:bodyPr>
            <a:normAutofit/>
          </a:bodyPr>
          <a:lstStyle>
            <a:lvl1pPr algn="l">
              <a:defRPr sz="2800" b="1" cap="all">
                <a:solidFill>
                  <a:schemeClr val="bg1"/>
                </a:solidFill>
              </a:defRPr>
            </a:lvl1pPr>
          </a:lstStyle>
          <a:p>
            <a:r>
              <a:rPr lang="zh-CN" altLang="en-US" noProof="0"/>
              <a:t>单击此处编辑母版标题样式</a:t>
            </a:r>
            <a:endParaRPr lang="en-GB" noProof="0" dirty="0"/>
          </a:p>
        </p:txBody>
      </p:sp>
      <p:sp>
        <p:nvSpPr>
          <p:cNvPr id="3" name="Text Placeholder 2"/>
          <p:cNvSpPr>
            <a:spLocks noGrp="1"/>
          </p:cNvSpPr>
          <p:nvPr>
            <p:ph type="body" idx="1"/>
          </p:nvPr>
        </p:nvSpPr>
        <p:spPr>
          <a:xfrm>
            <a:off x="963083" y="4469416"/>
            <a:ext cx="10363200" cy="945867"/>
          </a:xfrm>
        </p:spPr>
        <p:txBody>
          <a:bodyPr/>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0"/>
              <a:t>单击此处编辑母版文本样式</a:t>
            </a:r>
          </a:p>
        </p:txBody>
      </p:sp>
      <p:pic>
        <p:nvPicPr>
          <p:cNvPr id="6" name="Picture 9"/>
          <p:cNvPicPr>
            <a:picLocks noChangeAspect="1"/>
          </p:cNvPicPr>
          <p:nvPr userDrawn="1"/>
        </p:nvPicPr>
        <p:blipFill>
          <a:blip r:embed="rId2"/>
          <a:srcRect/>
          <a:stretch>
            <a:fillRect/>
          </a:stretch>
        </p:blipFill>
        <p:spPr bwMode="auto">
          <a:xfrm>
            <a:off x="622300" y="4398963"/>
            <a:ext cx="10972800" cy="38100"/>
          </a:xfrm>
          <a:prstGeom prst="rect">
            <a:avLst/>
          </a:prstGeom>
          <a:noFill/>
          <a:ln w="9525">
            <a:noFill/>
            <a:miter lim="800000"/>
            <a:headEnd/>
            <a:tailEnd/>
          </a:ln>
        </p:spPr>
      </p:pic>
    </p:spTree>
    <p:extLst>
      <p:ext uri="{BB962C8B-B14F-4D97-AF65-F5344CB8AC3E}">
        <p14:creationId xmlns:p14="http://schemas.microsoft.com/office/powerpoint/2010/main" val="29100742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secHead" preserve="1">
  <p:cSld name="12_Section Header_Leaf Green">
    <p:bg>
      <p:bgPr>
        <a:solidFill>
          <a:srgbClr val="FFC0C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3" y="3003032"/>
            <a:ext cx="10363200" cy="1362075"/>
          </a:xfrm>
        </p:spPr>
        <p:txBody>
          <a:bodyPr>
            <a:normAutofit/>
          </a:bodyPr>
          <a:lstStyle>
            <a:lvl1pPr algn="l">
              <a:defRPr sz="2800" b="1" cap="all">
                <a:solidFill>
                  <a:schemeClr val="tx1"/>
                </a:solidFill>
              </a:defRPr>
            </a:lvl1pPr>
          </a:lstStyle>
          <a:p>
            <a:r>
              <a:rPr lang="zh-CN" altLang="en-US" noProof="0"/>
              <a:t>单击此处编辑母版标题样式</a:t>
            </a:r>
            <a:endParaRPr lang="en-GB" noProof="0" dirty="0"/>
          </a:p>
        </p:txBody>
      </p:sp>
      <p:sp>
        <p:nvSpPr>
          <p:cNvPr id="3" name="Text Placeholder 2"/>
          <p:cNvSpPr>
            <a:spLocks noGrp="1"/>
          </p:cNvSpPr>
          <p:nvPr>
            <p:ph type="body" idx="1"/>
          </p:nvPr>
        </p:nvSpPr>
        <p:spPr>
          <a:xfrm>
            <a:off x="963083" y="4469416"/>
            <a:ext cx="10363200" cy="945867"/>
          </a:xfrm>
        </p:spPr>
        <p:txBody>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0"/>
              <a:t>单击此处编辑母版文本样式</a:t>
            </a:r>
          </a:p>
        </p:txBody>
      </p:sp>
      <p:pic>
        <p:nvPicPr>
          <p:cNvPr id="6" name="Picture 9"/>
          <p:cNvPicPr>
            <a:picLocks noChangeAspect="1"/>
          </p:cNvPicPr>
          <p:nvPr userDrawn="1"/>
        </p:nvPicPr>
        <p:blipFill>
          <a:blip r:embed="rId2"/>
          <a:srcRect/>
          <a:stretch>
            <a:fillRect/>
          </a:stretch>
        </p:blipFill>
        <p:spPr bwMode="auto">
          <a:xfrm>
            <a:off x="622300" y="4398963"/>
            <a:ext cx="10972800" cy="38100"/>
          </a:xfrm>
          <a:prstGeom prst="rect">
            <a:avLst/>
          </a:prstGeom>
          <a:noFill/>
          <a:ln w="9525">
            <a:noFill/>
            <a:miter lim="800000"/>
            <a:headEnd/>
            <a:tailEnd/>
          </a:ln>
        </p:spPr>
      </p:pic>
    </p:spTree>
    <p:extLst>
      <p:ext uri="{BB962C8B-B14F-4D97-AF65-F5344CB8AC3E}">
        <p14:creationId xmlns:p14="http://schemas.microsoft.com/office/powerpoint/2010/main" val="33371971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13_Section Header_Leaf Green">
    <p:bg>
      <p:bgPr>
        <a:solidFill>
          <a:srgbClr val="FF69B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3" y="3003032"/>
            <a:ext cx="10363200" cy="1362075"/>
          </a:xfrm>
        </p:spPr>
        <p:txBody>
          <a:bodyPr>
            <a:normAutofit/>
          </a:bodyPr>
          <a:lstStyle>
            <a:lvl1pPr algn="l">
              <a:defRPr sz="2800" b="1" cap="all">
                <a:solidFill>
                  <a:schemeClr val="bg1"/>
                </a:solidFill>
              </a:defRPr>
            </a:lvl1pPr>
          </a:lstStyle>
          <a:p>
            <a:r>
              <a:rPr lang="zh-CN" altLang="en-US" noProof="0"/>
              <a:t>单击此处编辑母版标题样式</a:t>
            </a:r>
            <a:endParaRPr lang="en-GB" noProof="0" dirty="0"/>
          </a:p>
        </p:txBody>
      </p:sp>
      <p:sp>
        <p:nvSpPr>
          <p:cNvPr id="3" name="Text Placeholder 2"/>
          <p:cNvSpPr>
            <a:spLocks noGrp="1"/>
          </p:cNvSpPr>
          <p:nvPr>
            <p:ph type="body" idx="1"/>
          </p:nvPr>
        </p:nvSpPr>
        <p:spPr>
          <a:xfrm>
            <a:off x="963083" y="4469416"/>
            <a:ext cx="10363200" cy="945867"/>
          </a:xfrm>
        </p:spPr>
        <p:txBody>
          <a:bodyPr/>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0"/>
              <a:t>单击此处编辑母版文本样式</a:t>
            </a:r>
          </a:p>
        </p:txBody>
      </p:sp>
      <p:pic>
        <p:nvPicPr>
          <p:cNvPr id="6" name="Picture 9"/>
          <p:cNvPicPr>
            <a:picLocks noChangeAspect="1"/>
          </p:cNvPicPr>
          <p:nvPr userDrawn="1"/>
        </p:nvPicPr>
        <p:blipFill>
          <a:blip r:embed="rId2"/>
          <a:srcRect/>
          <a:stretch>
            <a:fillRect/>
          </a:stretch>
        </p:blipFill>
        <p:spPr bwMode="auto">
          <a:xfrm>
            <a:off x="622300" y="4398963"/>
            <a:ext cx="10972800" cy="38100"/>
          </a:xfrm>
          <a:prstGeom prst="rect">
            <a:avLst/>
          </a:prstGeom>
          <a:noFill/>
          <a:ln w="9525">
            <a:noFill/>
            <a:miter lim="800000"/>
            <a:headEnd/>
            <a:tailEnd/>
          </a:ln>
        </p:spPr>
      </p:pic>
    </p:spTree>
    <p:extLst>
      <p:ext uri="{BB962C8B-B14F-4D97-AF65-F5344CB8AC3E}">
        <p14:creationId xmlns:p14="http://schemas.microsoft.com/office/powerpoint/2010/main" val="10900761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secHead" preserve="1">
  <p:cSld name="14_Section Header_Leaf Green">
    <p:bg>
      <p:bgPr>
        <a:solidFill>
          <a:srgbClr val="EE82E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3" y="3003032"/>
            <a:ext cx="10363200" cy="1362075"/>
          </a:xfrm>
        </p:spPr>
        <p:txBody>
          <a:bodyPr>
            <a:normAutofit/>
          </a:bodyPr>
          <a:lstStyle>
            <a:lvl1pPr algn="l">
              <a:defRPr sz="2800" b="1" cap="all">
                <a:solidFill>
                  <a:schemeClr val="bg1"/>
                </a:solidFill>
              </a:defRPr>
            </a:lvl1pPr>
          </a:lstStyle>
          <a:p>
            <a:r>
              <a:rPr lang="zh-CN" altLang="en-US" noProof="0"/>
              <a:t>单击此处编辑母版标题样式</a:t>
            </a:r>
            <a:endParaRPr lang="en-GB" noProof="0" dirty="0"/>
          </a:p>
        </p:txBody>
      </p:sp>
      <p:sp>
        <p:nvSpPr>
          <p:cNvPr id="3" name="Text Placeholder 2"/>
          <p:cNvSpPr>
            <a:spLocks noGrp="1"/>
          </p:cNvSpPr>
          <p:nvPr>
            <p:ph type="body" idx="1"/>
          </p:nvPr>
        </p:nvSpPr>
        <p:spPr>
          <a:xfrm>
            <a:off x="963083" y="4469416"/>
            <a:ext cx="10363200" cy="945867"/>
          </a:xfrm>
        </p:spPr>
        <p:txBody>
          <a:bodyPr/>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0"/>
              <a:t>单击此处编辑母版文本样式</a:t>
            </a:r>
          </a:p>
        </p:txBody>
      </p:sp>
      <p:pic>
        <p:nvPicPr>
          <p:cNvPr id="6" name="Picture 9"/>
          <p:cNvPicPr>
            <a:picLocks noChangeAspect="1"/>
          </p:cNvPicPr>
          <p:nvPr userDrawn="1"/>
        </p:nvPicPr>
        <p:blipFill>
          <a:blip r:embed="rId2"/>
          <a:srcRect/>
          <a:stretch>
            <a:fillRect/>
          </a:stretch>
        </p:blipFill>
        <p:spPr bwMode="auto">
          <a:xfrm>
            <a:off x="622300" y="4398963"/>
            <a:ext cx="10972800" cy="38100"/>
          </a:xfrm>
          <a:prstGeom prst="rect">
            <a:avLst/>
          </a:prstGeom>
          <a:noFill/>
          <a:ln w="9525">
            <a:noFill/>
            <a:miter lim="800000"/>
            <a:headEnd/>
            <a:tailEnd/>
          </a:ln>
        </p:spPr>
      </p:pic>
    </p:spTree>
    <p:extLst>
      <p:ext uri="{BB962C8B-B14F-4D97-AF65-F5344CB8AC3E}">
        <p14:creationId xmlns:p14="http://schemas.microsoft.com/office/powerpoint/2010/main" val="16255726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secHead" preserve="1">
  <p:cSld name="15_Section Header_Leaf Green">
    <p:bg>
      <p:bgPr>
        <a:solidFill>
          <a:srgbClr val="8000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3" y="3003032"/>
            <a:ext cx="10363200" cy="1362075"/>
          </a:xfrm>
        </p:spPr>
        <p:txBody>
          <a:bodyPr>
            <a:normAutofit/>
          </a:bodyPr>
          <a:lstStyle>
            <a:lvl1pPr algn="l">
              <a:defRPr sz="2800" b="1" cap="all">
                <a:solidFill>
                  <a:schemeClr val="bg1"/>
                </a:solidFill>
              </a:defRPr>
            </a:lvl1pPr>
          </a:lstStyle>
          <a:p>
            <a:r>
              <a:rPr lang="zh-CN" altLang="en-US" noProof="0"/>
              <a:t>单击此处编辑母版标题样式</a:t>
            </a:r>
            <a:endParaRPr lang="en-GB" noProof="0" dirty="0"/>
          </a:p>
        </p:txBody>
      </p:sp>
      <p:sp>
        <p:nvSpPr>
          <p:cNvPr id="3" name="Text Placeholder 2"/>
          <p:cNvSpPr>
            <a:spLocks noGrp="1"/>
          </p:cNvSpPr>
          <p:nvPr>
            <p:ph type="body" idx="1"/>
          </p:nvPr>
        </p:nvSpPr>
        <p:spPr>
          <a:xfrm>
            <a:off x="963083" y="4469416"/>
            <a:ext cx="10363200" cy="945867"/>
          </a:xfrm>
        </p:spPr>
        <p:txBody>
          <a:bodyPr/>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0"/>
              <a:t>单击此处编辑母版文本样式</a:t>
            </a:r>
          </a:p>
        </p:txBody>
      </p:sp>
      <p:pic>
        <p:nvPicPr>
          <p:cNvPr id="6" name="Picture 9"/>
          <p:cNvPicPr>
            <a:picLocks noChangeAspect="1"/>
          </p:cNvPicPr>
          <p:nvPr userDrawn="1"/>
        </p:nvPicPr>
        <p:blipFill>
          <a:blip r:embed="rId2"/>
          <a:srcRect/>
          <a:stretch>
            <a:fillRect/>
          </a:stretch>
        </p:blipFill>
        <p:spPr bwMode="auto">
          <a:xfrm>
            <a:off x="622300" y="4398963"/>
            <a:ext cx="10972800" cy="38100"/>
          </a:xfrm>
          <a:prstGeom prst="rect">
            <a:avLst/>
          </a:prstGeom>
          <a:noFill/>
          <a:ln w="9525">
            <a:noFill/>
            <a:miter lim="800000"/>
            <a:headEnd/>
            <a:tailEnd/>
          </a:ln>
        </p:spPr>
      </p:pic>
    </p:spTree>
    <p:extLst>
      <p:ext uri="{BB962C8B-B14F-4D97-AF65-F5344CB8AC3E}">
        <p14:creationId xmlns:p14="http://schemas.microsoft.com/office/powerpoint/2010/main" val="990052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secHead" preserve="1">
  <p:cSld name="16_Section Header_Leaf Green">
    <p:bg>
      <p:bgPr>
        <a:solidFill>
          <a:srgbClr val="8A2BE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3" y="3003032"/>
            <a:ext cx="10363200" cy="1362075"/>
          </a:xfrm>
        </p:spPr>
        <p:txBody>
          <a:bodyPr>
            <a:normAutofit/>
          </a:bodyPr>
          <a:lstStyle>
            <a:lvl1pPr algn="l">
              <a:defRPr sz="2800" b="1" cap="all">
                <a:solidFill>
                  <a:schemeClr val="bg1"/>
                </a:solidFill>
              </a:defRPr>
            </a:lvl1pPr>
          </a:lstStyle>
          <a:p>
            <a:r>
              <a:rPr lang="zh-CN" altLang="en-US" noProof="0"/>
              <a:t>单击此处编辑母版标题样式</a:t>
            </a:r>
            <a:endParaRPr lang="en-GB" noProof="0" dirty="0"/>
          </a:p>
        </p:txBody>
      </p:sp>
      <p:sp>
        <p:nvSpPr>
          <p:cNvPr id="3" name="Text Placeholder 2"/>
          <p:cNvSpPr>
            <a:spLocks noGrp="1"/>
          </p:cNvSpPr>
          <p:nvPr>
            <p:ph type="body" idx="1"/>
          </p:nvPr>
        </p:nvSpPr>
        <p:spPr>
          <a:xfrm>
            <a:off x="963083" y="4469416"/>
            <a:ext cx="10363200" cy="945867"/>
          </a:xfrm>
        </p:spPr>
        <p:txBody>
          <a:bodyPr/>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0"/>
              <a:t>单击此处编辑母版文本样式</a:t>
            </a:r>
          </a:p>
        </p:txBody>
      </p:sp>
      <p:pic>
        <p:nvPicPr>
          <p:cNvPr id="6" name="Picture 9"/>
          <p:cNvPicPr>
            <a:picLocks noChangeAspect="1"/>
          </p:cNvPicPr>
          <p:nvPr userDrawn="1"/>
        </p:nvPicPr>
        <p:blipFill>
          <a:blip r:embed="rId2"/>
          <a:srcRect/>
          <a:stretch>
            <a:fillRect/>
          </a:stretch>
        </p:blipFill>
        <p:spPr bwMode="auto">
          <a:xfrm>
            <a:off x="622300" y="4398963"/>
            <a:ext cx="10972800" cy="38100"/>
          </a:xfrm>
          <a:prstGeom prst="rect">
            <a:avLst/>
          </a:prstGeom>
          <a:noFill/>
          <a:ln w="9525">
            <a:noFill/>
            <a:miter lim="800000"/>
            <a:headEnd/>
            <a:tailEnd/>
          </a:ln>
        </p:spPr>
      </p:pic>
    </p:spTree>
    <p:extLst>
      <p:ext uri="{BB962C8B-B14F-4D97-AF65-F5344CB8AC3E}">
        <p14:creationId xmlns:p14="http://schemas.microsoft.com/office/powerpoint/2010/main" val="3591322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矩形 1"/>
          <p:cNvSpPr/>
          <p:nvPr userDrawn="1"/>
        </p:nvSpPr>
        <p:spPr>
          <a:xfrm>
            <a:off x="0" y="6555346"/>
            <a:ext cx="12192000" cy="30265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userDrawn="1"/>
        </p:nvSpPr>
        <p:spPr>
          <a:xfrm>
            <a:off x="0" y="6465194"/>
            <a:ext cx="2305316" cy="392806"/>
          </a:xfrm>
          <a:custGeom>
            <a:avLst/>
            <a:gdLst>
              <a:gd name="connsiteX0" fmla="*/ 0 w 2305316"/>
              <a:gd name="connsiteY0" fmla="*/ 0 h 392806"/>
              <a:gd name="connsiteX1" fmla="*/ 2305316 w 2305316"/>
              <a:gd name="connsiteY1" fmla="*/ 0 h 392806"/>
              <a:gd name="connsiteX2" fmla="*/ 2163649 w 2305316"/>
              <a:gd name="connsiteY2" fmla="*/ 392806 h 392806"/>
              <a:gd name="connsiteX3" fmla="*/ 0 w 2305316"/>
              <a:gd name="connsiteY3" fmla="*/ 392806 h 392806"/>
            </a:gdLst>
            <a:ahLst/>
            <a:cxnLst>
              <a:cxn ang="0">
                <a:pos x="connsiteX0" y="connsiteY0"/>
              </a:cxn>
              <a:cxn ang="0">
                <a:pos x="connsiteX1" y="connsiteY1"/>
              </a:cxn>
              <a:cxn ang="0">
                <a:pos x="connsiteX2" y="connsiteY2"/>
              </a:cxn>
              <a:cxn ang="0">
                <a:pos x="connsiteX3" y="connsiteY3"/>
              </a:cxn>
            </a:cxnLst>
            <a:rect l="l" t="t" r="r" b="b"/>
            <a:pathLst>
              <a:path w="2305316" h="392806">
                <a:moveTo>
                  <a:pt x="0" y="0"/>
                </a:moveTo>
                <a:lnTo>
                  <a:pt x="2305316" y="0"/>
                </a:lnTo>
                <a:lnTo>
                  <a:pt x="2163649" y="392806"/>
                </a:lnTo>
                <a:lnTo>
                  <a:pt x="0" y="392806"/>
                </a:lnTo>
                <a:close/>
              </a:path>
            </a:pathLst>
          </a:custGeom>
          <a:gradFill flip="none" rotWithShape="1">
            <a:gsLst>
              <a:gs pos="0">
                <a:srgbClr val="F93D32"/>
              </a:gs>
              <a:gs pos="91000">
                <a:srgbClr val="BE100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70315" y="6465194"/>
            <a:ext cx="2018053" cy="400110"/>
          </a:xfrm>
          <a:prstGeom prst="rect">
            <a:avLst/>
          </a:prstGeom>
        </p:spPr>
        <p:txBody>
          <a:bodyPr wrap="none">
            <a:spAutoFit/>
          </a:bodyPr>
          <a:lstStyle/>
          <a:p>
            <a:r>
              <a:rPr lang="zh-CN" altLang="en-US" sz="2000" dirty="0">
                <a:solidFill>
                  <a:schemeClr val="bg1"/>
                </a:solidFill>
                <a:ea typeface="华文细黑" panose="02010600040101010101" pitchFamily="2" charset="-122"/>
              </a:rPr>
              <a:t>www.cncr-it.com </a:t>
            </a:r>
            <a:endParaRPr lang="zh-CN" altLang="en-US" sz="2000"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secHead" preserve="1">
  <p:cSld name="17_Section Header_Leaf Green">
    <p:bg>
      <p:bgPr>
        <a:solidFill>
          <a:srgbClr val="E6E6F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3" y="3003032"/>
            <a:ext cx="10363200" cy="1362075"/>
          </a:xfrm>
        </p:spPr>
        <p:txBody>
          <a:bodyPr>
            <a:normAutofit/>
          </a:bodyPr>
          <a:lstStyle>
            <a:lvl1pPr algn="l">
              <a:defRPr sz="2800" b="1" cap="all">
                <a:solidFill>
                  <a:schemeClr val="tx1"/>
                </a:solidFill>
              </a:defRPr>
            </a:lvl1pPr>
          </a:lstStyle>
          <a:p>
            <a:r>
              <a:rPr lang="zh-CN" altLang="en-US" noProof="0"/>
              <a:t>单击此处编辑母版标题样式</a:t>
            </a:r>
            <a:endParaRPr lang="en-GB" noProof="0" dirty="0"/>
          </a:p>
        </p:txBody>
      </p:sp>
      <p:sp>
        <p:nvSpPr>
          <p:cNvPr id="3" name="Text Placeholder 2"/>
          <p:cNvSpPr>
            <a:spLocks noGrp="1"/>
          </p:cNvSpPr>
          <p:nvPr>
            <p:ph type="body" idx="1"/>
          </p:nvPr>
        </p:nvSpPr>
        <p:spPr>
          <a:xfrm>
            <a:off x="963083" y="4469416"/>
            <a:ext cx="10363200" cy="945867"/>
          </a:xfrm>
        </p:spPr>
        <p:txBody>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0"/>
              <a:t>单击此处编辑母版文本样式</a:t>
            </a:r>
          </a:p>
        </p:txBody>
      </p:sp>
      <p:pic>
        <p:nvPicPr>
          <p:cNvPr id="6" name="Picture 9"/>
          <p:cNvPicPr>
            <a:picLocks noChangeAspect="1"/>
          </p:cNvPicPr>
          <p:nvPr userDrawn="1"/>
        </p:nvPicPr>
        <p:blipFill>
          <a:blip r:embed="rId2"/>
          <a:srcRect/>
          <a:stretch>
            <a:fillRect/>
          </a:stretch>
        </p:blipFill>
        <p:spPr bwMode="auto">
          <a:xfrm>
            <a:off x="622300" y="4398963"/>
            <a:ext cx="10972800" cy="38100"/>
          </a:xfrm>
          <a:prstGeom prst="rect">
            <a:avLst/>
          </a:prstGeom>
          <a:noFill/>
          <a:ln w="9525">
            <a:noFill/>
            <a:miter lim="800000"/>
            <a:headEnd/>
            <a:tailEnd/>
          </a:ln>
        </p:spPr>
      </p:pic>
    </p:spTree>
    <p:extLst>
      <p:ext uri="{BB962C8B-B14F-4D97-AF65-F5344CB8AC3E}">
        <p14:creationId xmlns:p14="http://schemas.microsoft.com/office/powerpoint/2010/main" val="180053540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secHead" preserve="1">
  <p:cSld name="18_Section Header_Leaf Green">
    <p:bg>
      <p:bgPr>
        <a:solidFill>
          <a:srgbClr val="FFFF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3" y="3003032"/>
            <a:ext cx="10363200" cy="1362075"/>
          </a:xfrm>
        </p:spPr>
        <p:txBody>
          <a:bodyPr>
            <a:normAutofit/>
          </a:bodyPr>
          <a:lstStyle>
            <a:lvl1pPr algn="l">
              <a:defRPr sz="2800" b="1" cap="all">
                <a:solidFill>
                  <a:schemeClr val="tx1"/>
                </a:solidFill>
              </a:defRPr>
            </a:lvl1pPr>
          </a:lstStyle>
          <a:p>
            <a:r>
              <a:rPr lang="zh-CN" altLang="en-US" noProof="0"/>
              <a:t>单击此处编辑母版标题样式</a:t>
            </a:r>
            <a:endParaRPr lang="en-GB" noProof="0" dirty="0"/>
          </a:p>
        </p:txBody>
      </p:sp>
      <p:sp>
        <p:nvSpPr>
          <p:cNvPr id="3" name="Text Placeholder 2"/>
          <p:cNvSpPr>
            <a:spLocks noGrp="1"/>
          </p:cNvSpPr>
          <p:nvPr>
            <p:ph type="body" idx="1"/>
          </p:nvPr>
        </p:nvSpPr>
        <p:spPr>
          <a:xfrm>
            <a:off x="963083" y="4469416"/>
            <a:ext cx="10363200" cy="945867"/>
          </a:xfrm>
        </p:spPr>
        <p:txBody>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0"/>
              <a:t>单击此处编辑母版文本样式</a:t>
            </a:r>
          </a:p>
        </p:txBody>
      </p:sp>
      <p:pic>
        <p:nvPicPr>
          <p:cNvPr id="6" name="Picture 9"/>
          <p:cNvPicPr>
            <a:picLocks noChangeAspect="1"/>
          </p:cNvPicPr>
          <p:nvPr userDrawn="1"/>
        </p:nvPicPr>
        <p:blipFill>
          <a:blip r:embed="rId2"/>
          <a:srcRect/>
          <a:stretch>
            <a:fillRect/>
          </a:stretch>
        </p:blipFill>
        <p:spPr bwMode="auto">
          <a:xfrm>
            <a:off x="622300" y="4398963"/>
            <a:ext cx="10972800" cy="38100"/>
          </a:xfrm>
          <a:prstGeom prst="rect">
            <a:avLst/>
          </a:prstGeom>
          <a:noFill/>
          <a:ln w="9525">
            <a:noFill/>
            <a:miter lim="800000"/>
            <a:headEnd/>
            <a:tailEnd/>
          </a:ln>
        </p:spPr>
      </p:pic>
    </p:spTree>
    <p:extLst>
      <p:ext uri="{BB962C8B-B14F-4D97-AF65-F5344CB8AC3E}">
        <p14:creationId xmlns:p14="http://schemas.microsoft.com/office/powerpoint/2010/main" val="15399191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secHead" preserve="1">
  <p:cSld name="19_Section Header_Leaf Green">
    <p:bg>
      <p:bgPr>
        <a:solidFill>
          <a:srgbClr val="FFD7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3" y="3003032"/>
            <a:ext cx="10363200" cy="1362075"/>
          </a:xfrm>
        </p:spPr>
        <p:txBody>
          <a:bodyPr>
            <a:normAutofit/>
          </a:bodyPr>
          <a:lstStyle>
            <a:lvl1pPr algn="l">
              <a:defRPr sz="2800" b="1" cap="all">
                <a:solidFill>
                  <a:schemeClr val="tx1"/>
                </a:solidFill>
              </a:defRPr>
            </a:lvl1pPr>
          </a:lstStyle>
          <a:p>
            <a:r>
              <a:rPr lang="zh-CN" altLang="en-US" noProof="0"/>
              <a:t>单击此处编辑母版标题样式</a:t>
            </a:r>
            <a:endParaRPr lang="en-GB" noProof="0" dirty="0"/>
          </a:p>
        </p:txBody>
      </p:sp>
      <p:sp>
        <p:nvSpPr>
          <p:cNvPr id="3" name="Text Placeholder 2"/>
          <p:cNvSpPr>
            <a:spLocks noGrp="1"/>
          </p:cNvSpPr>
          <p:nvPr>
            <p:ph type="body" idx="1"/>
          </p:nvPr>
        </p:nvSpPr>
        <p:spPr>
          <a:xfrm>
            <a:off x="963083" y="4469416"/>
            <a:ext cx="10363200" cy="945867"/>
          </a:xfrm>
        </p:spPr>
        <p:txBody>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0"/>
              <a:t>单击此处编辑母版文本样式</a:t>
            </a:r>
          </a:p>
        </p:txBody>
      </p:sp>
      <p:pic>
        <p:nvPicPr>
          <p:cNvPr id="6" name="Picture 9"/>
          <p:cNvPicPr>
            <a:picLocks noChangeAspect="1"/>
          </p:cNvPicPr>
          <p:nvPr userDrawn="1"/>
        </p:nvPicPr>
        <p:blipFill>
          <a:blip r:embed="rId2"/>
          <a:srcRect/>
          <a:stretch>
            <a:fillRect/>
          </a:stretch>
        </p:blipFill>
        <p:spPr bwMode="auto">
          <a:xfrm>
            <a:off x="622300" y="4398963"/>
            <a:ext cx="10972800" cy="38100"/>
          </a:xfrm>
          <a:prstGeom prst="rect">
            <a:avLst/>
          </a:prstGeom>
          <a:noFill/>
          <a:ln w="9525">
            <a:noFill/>
            <a:miter lim="800000"/>
            <a:headEnd/>
            <a:tailEnd/>
          </a:ln>
        </p:spPr>
      </p:pic>
    </p:spTree>
    <p:extLst>
      <p:ext uri="{BB962C8B-B14F-4D97-AF65-F5344CB8AC3E}">
        <p14:creationId xmlns:p14="http://schemas.microsoft.com/office/powerpoint/2010/main" val="30363033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secHead" preserve="1">
  <p:cSld name="20_Section Header_Leaf Green">
    <p:bg>
      <p:bgPr>
        <a:solidFill>
          <a:srgbClr val="FFA5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3" y="3003032"/>
            <a:ext cx="10363200" cy="1362075"/>
          </a:xfrm>
        </p:spPr>
        <p:txBody>
          <a:bodyPr>
            <a:normAutofit/>
          </a:bodyPr>
          <a:lstStyle>
            <a:lvl1pPr algn="l">
              <a:defRPr sz="2800" b="1" cap="all">
                <a:solidFill>
                  <a:schemeClr val="tx1"/>
                </a:solidFill>
              </a:defRPr>
            </a:lvl1pPr>
          </a:lstStyle>
          <a:p>
            <a:r>
              <a:rPr lang="zh-CN" altLang="en-US" noProof="0"/>
              <a:t>单击此处编辑母版标题样式</a:t>
            </a:r>
            <a:endParaRPr lang="en-GB" noProof="0" dirty="0"/>
          </a:p>
        </p:txBody>
      </p:sp>
      <p:sp>
        <p:nvSpPr>
          <p:cNvPr id="3" name="Text Placeholder 2"/>
          <p:cNvSpPr>
            <a:spLocks noGrp="1"/>
          </p:cNvSpPr>
          <p:nvPr>
            <p:ph type="body" idx="1"/>
          </p:nvPr>
        </p:nvSpPr>
        <p:spPr>
          <a:xfrm>
            <a:off x="963083" y="4469416"/>
            <a:ext cx="10363200" cy="945867"/>
          </a:xfrm>
        </p:spPr>
        <p:txBody>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0"/>
              <a:t>单击此处编辑母版文本样式</a:t>
            </a:r>
          </a:p>
        </p:txBody>
      </p:sp>
      <p:pic>
        <p:nvPicPr>
          <p:cNvPr id="6" name="Picture 9"/>
          <p:cNvPicPr>
            <a:picLocks noChangeAspect="1"/>
          </p:cNvPicPr>
          <p:nvPr userDrawn="1"/>
        </p:nvPicPr>
        <p:blipFill>
          <a:blip r:embed="rId2"/>
          <a:srcRect/>
          <a:stretch>
            <a:fillRect/>
          </a:stretch>
        </p:blipFill>
        <p:spPr bwMode="auto">
          <a:xfrm>
            <a:off x="622300" y="4398963"/>
            <a:ext cx="10972800" cy="38100"/>
          </a:xfrm>
          <a:prstGeom prst="rect">
            <a:avLst/>
          </a:prstGeom>
          <a:noFill/>
          <a:ln w="9525">
            <a:noFill/>
            <a:miter lim="800000"/>
            <a:headEnd/>
            <a:tailEnd/>
          </a:ln>
        </p:spPr>
      </p:pic>
    </p:spTree>
    <p:extLst>
      <p:ext uri="{BB962C8B-B14F-4D97-AF65-F5344CB8AC3E}">
        <p14:creationId xmlns:p14="http://schemas.microsoft.com/office/powerpoint/2010/main" val="185601047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secHead" preserve="1">
  <p:cSld name="22_Section Header_Leaf Green">
    <p:bg>
      <p:bgPr>
        <a:solidFill>
          <a:srgbClr val="FFDAB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3" y="3003032"/>
            <a:ext cx="10363200" cy="1362075"/>
          </a:xfrm>
        </p:spPr>
        <p:txBody>
          <a:bodyPr>
            <a:normAutofit/>
          </a:bodyPr>
          <a:lstStyle>
            <a:lvl1pPr algn="l">
              <a:defRPr sz="2800" b="1" cap="all">
                <a:solidFill>
                  <a:schemeClr val="tx1"/>
                </a:solidFill>
              </a:defRPr>
            </a:lvl1pPr>
          </a:lstStyle>
          <a:p>
            <a:r>
              <a:rPr lang="zh-CN" altLang="en-US" noProof="0"/>
              <a:t>单击此处编辑母版标题样式</a:t>
            </a:r>
            <a:endParaRPr lang="en-GB" noProof="0" dirty="0"/>
          </a:p>
        </p:txBody>
      </p:sp>
      <p:sp>
        <p:nvSpPr>
          <p:cNvPr id="3" name="Text Placeholder 2"/>
          <p:cNvSpPr>
            <a:spLocks noGrp="1"/>
          </p:cNvSpPr>
          <p:nvPr>
            <p:ph type="body" idx="1"/>
          </p:nvPr>
        </p:nvSpPr>
        <p:spPr>
          <a:xfrm>
            <a:off x="963083" y="4469416"/>
            <a:ext cx="10363200" cy="945867"/>
          </a:xfrm>
        </p:spPr>
        <p:txBody>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0"/>
              <a:t>单击此处编辑母版文本样式</a:t>
            </a:r>
          </a:p>
        </p:txBody>
      </p:sp>
      <p:pic>
        <p:nvPicPr>
          <p:cNvPr id="6" name="Picture 9"/>
          <p:cNvPicPr>
            <a:picLocks noChangeAspect="1"/>
          </p:cNvPicPr>
          <p:nvPr userDrawn="1"/>
        </p:nvPicPr>
        <p:blipFill>
          <a:blip r:embed="rId2"/>
          <a:srcRect/>
          <a:stretch>
            <a:fillRect/>
          </a:stretch>
        </p:blipFill>
        <p:spPr bwMode="auto">
          <a:xfrm>
            <a:off x="622300" y="4398963"/>
            <a:ext cx="10972800" cy="38100"/>
          </a:xfrm>
          <a:prstGeom prst="rect">
            <a:avLst/>
          </a:prstGeom>
          <a:noFill/>
          <a:ln w="9525">
            <a:noFill/>
            <a:miter lim="800000"/>
            <a:headEnd/>
            <a:tailEnd/>
          </a:ln>
        </p:spPr>
      </p:pic>
    </p:spTree>
    <p:extLst>
      <p:ext uri="{BB962C8B-B14F-4D97-AF65-F5344CB8AC3E}">
        <p14:creationId xmlns:p14="http://schemas.microsoft.com/office/powerpoint/2010/main" val="175449923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secHead" preserve="1">
  <p:cSld name="21_Section Header_Leaf Green">
    <p:bg>
      <p:bgPr>
        <a:solidFill>
          <a:srgbClr val="FFA0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3" y="3003032"/>
            <a:ext cx="10363200" cy="1362075"/>
          </a:xfrm>
        </p:spPr>
        <p:txBody>
          <a:bodyPr>
            <a:normAutofit/>
          </a:bodyPr>
          <a:lstStyle>
            <a:lvl1pPr algn="l">
              <a:defRPr sz="2800" b="1" cap="all">
                <a:solidFill>
                  <a:schemeClr val="tx1"/>
                </a:solidFill>
              </a:defRPr>
            </a:lvl1pPr>
          </a:lstStyle>
          <a:p>
            <a:r>
              <a:rPr lang="zh-CN" altLang="en-US" noProof="0"/>
              <a:t>单击此处编辑母版标题样式</a:t>
            </a:r>
            <a:endParaRPr lang="en-GB" noProof="0" dirty="0"/>
          </a:p>
        </p:txBody>
      </p:sp>
      <p:sp>
        <p:nvSpPr>
          <p:cNvPr id="3" name="Text Placeholder 2"/>
          <p:cNvSpPr>
            <a:spLocks noGrp="1"/>
          </p:cNvSpPr>
          <p:nvPr>
            <p:ph type="body" idx="1"/>
          </p:nvPr>
        </p:nvSpPr>
        <p:spPr>
          <a:xfrm>
            <a:off x="963083" y="4469416"/>
            <a:ext cx="10363200" cy="945867"/>
          </a:xfrm>
        </p:spPr>
        <p:txBody>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0"/>
              <a:t>单击此处编辑母版文本样式</a:t>
            </a:r>
          </a:p>
        </p:txBody>
      </p:sp>
      <p:pic>
        <p:nvPicPr>
          <p:cNvPr id="6" name="Picture 9"/>
          <p:cNvPicPr>
            <a:picLocks noChangeAspect="1"/>
          </p:cNvPicPr>
          <p:nvPr userDrawn="1"/>
        </p:nvPicPr>
        <p:blipFill>
          <a:blip r:embed="rId2"/>
          <a:srcRect/>
          <a:stretch>
            <a:fillRect/>
          </a:stretch>
        </p:blipFill>
        <p:spPr bwMode="auto">
          <a:xfrm>
            <a:off x="622300" y="4398963"/>
            <a:ext cx="10972800" cy="38100"/>
          </a:xfrm>
          <a:prstGeom prst="rect">
            <a:avLst/>
          </a:prstGeom>
          <a:noFill/>
          <a:ln w="9525">
            <a:noFill/>
            <a:miter lim="800000"/>
            <a:headEnd/>
            <a:tailEnd/>
          </a:ln>
        </p:spPr>
      </p:pic>
    </p:spTree>
    <p:extLst>
      <p:ext uri="{BB962C8B-B14F-4D97-AF65-F5344CB8AC3E}">
        <p14:creationId xmlns:p14="http://schemas.microsoft.com/office/powerpoint/2010/main" val="26816916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secHead" preserve="1">
  <p:cSld name="23_Section Header_Leaf Green">
    <p:bg>
      <p:bgPr>
        <a:solidFill>
          <a:srgbClr val="FF634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3" y="3003032"/>
            <a:ext cx="10363200" cy="1362075"/>
          </a:xfrm>
        </p:spPr>
        <p:txBody>
          <a:bodyPr>
            <a:normAutofit/>
          </a:bodyPr>
          <a:lstStyle>
            <a:lvl1pPr algn="l">
              <a:defRPr sz="2800" b="1" cap="all">
                <a:solidFill>
                  <a:schemeClr val="bg1"/>
                </a:solidFill>
              </a:defRPr>
            </a:lvl1pPr>
          </a:lstStyle>
          <a:p>
            <a:r>
              <a:rPr lang="zh-CN" altLang="en-US" noProof="0"/>
              <a:t>单击此处编辑母版标题样式</a:t>
            </a:r>
            <a:endParaRPr lang="en-GB" noProof="0" dirty="0"/>
          </a:p>
        </p:txBody>
      </p:sp>
      <p:sp>
        <p:nvSpPr>
          <p:cNvPr id="3" name="Text Placeholder 2"/>
          <p:cNvSpPr>
            <a:spLocks noGrp="1"/>
          </p:cNvSpPr>
          <p:nvPr>
            <p:ph type="body" idx="1"/>
          </p:nvPr>
        </p:nvSpPr>
        <p:spPr>
          <a:xfrm>
            <a:off x="963083" y="4469416"/>
            <a:ext cx="10363200" cy="945867"/>
          </a:xfrm>
        </p:spPr>
        <p:txBody>
          <a:bodyPr/>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0"/>
              <a:t>单击此处编辑母版文本样式</a:t>
            </a:r>
          </a:p>
        </p:txBody>
      </p:sp>
      <p:pic>
        <p:nvPicPr>
          <p:cNvPr id="6" name="Picture 9"/>
          <p:cNvPicPr>
            <a:picLocks noChangeAspect="1"/>
          </p:cNvPicPr>
          <p:nvPr userDrawn="1"/>
        </p:nvPicPr>
        <p:blipFill>
          <a:blip r:embed="rId2"/>
          <a:srcRect/>
          <a:stretch>
            <a:fillRect/>
          </a:stretch>
        </p:blipFill>
        <p:spPr bwMode="auto">
          <a:xfrm>
            <a:off x="622300" y="4398963"/>
            <a:ext cx="10972800" cy="38100"/>
          </a:xfrm>
          <a:prstGeom prst="rect">
            <a:avLst/>
          </a:prstGeom>
          <a:noFill/>
          <a:ln w="9525">
            <a:noFill/>
            <a:miter lim="800000"/>
            <a:headEnd/>
            <a:tailEnd/>
          </a:ln>
        </p:spPr>
      </p:pic>
    </p:spTree>
    <p:extLst>
      <p:ext uri="{BB962C8B-B14F-4D97-AF65-F5344CB8AC3E}">
        <p14:creationId xmlns:p14="http://schemas.microsoft.com/office/powerpoint/2010/main" val="20166880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secHead" preserve="1">
  <p:cSld name="24_Section Header_Leaf Green">
    <p:bg>
      <p:bgPr>
        <a:solidFill>
          <a:srgbClr val="B2222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3" y="3003032"/>
            <a:ext cx="10363200" cy="1362075"/>
          </a:xfrm>
        </p:spPr>
        <p:txBody>
          <a:bodyPr>
            <a:normAutofit/>
          </a:bodyPr>
          <a:lstStyle>
            <a:lvl1pPr algn="l">
              <a:defRPr sz="2800" b="1" cap="all">
                <a:solidFill>
                  <a:schemeClr val="bg1"/>
                </a:solidFill>
              </a:defRPr>
            </a:lvl1pPr>
          </a:lstStyle>
          <a:p>
            <a:r>
              <a:rPr lang="zh-CN" altLang="en-US" noProof="0"/>
              <a:t>单击此处编辑母版标题样式</a:t>
            </a:r>
            <a:endParaRPr lang="en-GB" noProof="0" dirty="0"/>
          </a:p>
        </p:txBody>
      </p:sp>
      <p:sp>
        <p:nvSpPr>
          <p:cNvPr id="3" name="Text Placeholder 2"/>
          <p:cNvSpPr>
            <a:spLocks noGrp="1"/>
          </p:cNvSpPr>
          <p:nvPr>
            <p:ph type="body" idx="1"/>
          </p:nvPr>
        </p:nvSpPr>
        <p:spPr>
          <a:xfrm>
            <a:off x="963083" y="4469416"/>
            <a:ext cx="10363200" cy="945867"/>
          </a:xfrm>
        </p:spPr>
        <p:txBody>
          <a:bodyPr/>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0"/>
              <a:t>单击此处编辑母版文本样式</a:t>
            </a:r>
          </a:p>
        </p:txBody>
      </p:sp>
      <p:pic>
        <p:nvPicPr>
          <p:cNvPr id="6" name="Picture 9"/>
          <p:cNvPicPr>
            <a:picLocks noChangeAspect="1"/>
          </p:cNvPicPr>
          <p:nvPr userDrawn="1"/>
        </p:nvPicPr>
        <p:blipFill>
          <a:blip r:embed="rId2"/>
          <a:srcRect/>
          <a:stretch>
            <a:fillRect/>
          </a:stretch>
        </p:blipFill>
        <p:spPr bwMode="auto">
          <a:xfrm>
            <a:off x="622300" y="4398963"/>
            <a:ext cx="10972800" cy="38100"/>
          </a:xfrm>
          <a:prstGeom prst="rect">
            <a:avLst/>
          </a:prstGeom>
          <a:noFill/>
          <a:ln w="9525">
            <a:noFill/>
            <a:miter lim="800000"/>
            <a:headEnd/>
            <a:tailEnd/>
          </a:ln>
        </p:spPr>
      </p:pic>
    </p:spTree>
    <p:extLst>
      <p:ext uri="{BB962C8B-B14F-4D97-AF65-F5344CB8AC3E}">
        <p14:creationId xmlns:p14="http://schemas.microsoft.com/office/powerpoint/2010/main" val="282852334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secHead" preserve="1">
  <p:cSld name="25_Section Header_Leaf Green">
    <p:bg>
      <p:bgPr>
        <a:solidFill>
          <a:srgbClr val="8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3" y="3003032"/>
            <a:ext cx="10363200" cy="1362075"/>
          </a:xfrm>
        </p:spPr>
        <p:txBody>
          <a:bodyPr>
            <a:normAutofit/>
          </a:bodyPr>
          <a:lstStyle>
            <a:lvl1pPr algn="l">
              <a:defRPr sz="2800" b="1" cap="all">
                <a:solidFill>
                  <a:schemeClr val="bg1"/>
                </a:solidFill>
              </a:defRPr>
            </a:lvl1pPr>
          </a:lstStyle>
          <a:p>
            <a:r>
              <a:rPr lang="zh-CN" altLang="en-US" noProof="0"/>
              <a:t>单击此处编辑母版标题样式</a:t>
            </a:r>
            <a:endParaRPr lang="en-GB" noProof="0" dirty="0"/>
          </a:p>
        </p:txBody>
      </p:sp>
      <p:sp>
        <p:nvSpPr>
          <p:cNvPr id="3" name="Text Placeholder 2"/>
          <p:cNvSpPr>
            <a:spLocks noGrp="1"/>
          </p:cNvSpPr>
          <p:nvPr>
            <p:ph type="body" idx="1"/>
          </p:nvPr>
        </p:nvSpPr>
        <p:spPr>
          <a:xfrm>
            <a:off x="963083" y="4469416"/>
            <a:ext cx="10363200" cy="945867"/>
          </a:xfrm>
        </p:spPr>
        <p:txBody>
          <a:bodyPr/>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0"/>
              <a:t>单击此处编辑母版文本样式</a:t>
            </a:r>
          </a:p>
        </p:txBody>
      </p:sp>
      <p:pic>
        <p:nvPicPr>
          <p:cNvPr id="6" name="Picture 9"/>
          <p:cNvPicPr>
            <a:picLocks noChangeAspect="1"/>
          </p:cNvPicPr>
          <p:nvPr userDrawn="1"/>
        </p:nvPicPr>
        <p:blipFill>
          <a:blip r:embed="rId2"/>
          <a:srcRect/>
          <a:stretch>
            <a:fillRect/>
          </a:stretch>
        </p:blipFill>
        <p:spPr bwMode="auto">
          <a:xfrm>
            <a:off x="622300" y="4398963"/>
            <a:ext cx="10972800" cy="38100"/>
          </a:xfrm>
          <a:prstGeom prst="rect">
            <a:avLst/>
          </a:prstGeom>
          <a:noFill/>
          <a:ln w="9525">
            <a:noFill/>
            <a:miter lim="800000"/>
            <a:headEnd/>
            <a:tailEnd/>
          </a:ln>
        </p:spPr>
      </p:pic>
    </p:spTree>
    <p:extLst>
      <p:ext uri="{BB962C8B-B14F-4D97-AF65-F5344CB8AC3E}">
        <p14:creationId xmlns:p14="http://schemas.microsoft.com/office/powerpoint/2010/main" val="222189794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secHead" preserve="1">
  <p:cSld name="26_Section Header_Leaf Green">
    <p:bg>
      <p:bgPr>
        <a:solidFill>
          <a:srgbClr val="D3D3D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3" y="3003032"/>
            <a:ext cx="10363200" cy="1362075"/>
          </a:xfrm>
        </p:spPr>
        <p:txBody>
          <a:bodyPr>
            <a:normAutofit/>
          </a:bodyPr>
          <a:lstStyle>
            <a:lvl1pPr algn="l">
              <a:defRPr sz="2800" b="1" cap="all">
                <a:solidFill>
                  <a:schemeClr val="tx1"/>
                </a:solidFill>
              </a:defRPr>
            </a:lvl1pPr>
          </a:lstStyle>
          <a:p>
            <a:r>
              <a:rPr lang="zh-CN" altLang="en-US" noProof="0"/>
              <a:t>单击此处编辑母版标题样式</a:t>
            </a:r>
            <a:endParaRPr lang="en-GB" noProof="0" dirty="0"/>
          </a:p>
        </p:txBody>
      </p:sp>
      <p:sp>
        <p:nvSpPr>
          <p:cNvPr id="3" name="Text Placeholder 2"/>
          <p:cNvSpPr>
            <a:spLocks noGrp="1"/>
          </p:cNvSpPr>
          <p:nvPr>
            <p:ph type="body" idx="1"/>
          </p:nvPr>
        </p:nvSpPr>
        <p:spPr>
          <a:xfrm>
            <a:off x="963083" y="4469416"/>
            <a:ext cx="10363200" cy="945867"/>
          </a:xfrm>
        </p:spPr>
        <p:txBody>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0"/>
              <a:t>单击此处编辑母版文本样式</a:t>
            </a:r>
          </a:p>
        </p:txBody>
      </p:sp>
      <p:pic>
        <p:nvPicPr>
          <p:cNvPr id="6" name="Picture 9"/>
          <p:cNvPicPr>
            <a:picLocks noChangeAspect="1"/>
          </p:cNvPicPr>
          <p:nvPr userDrawn="1"/>
        </p:nvPicPr>
        <p:blipFill>
          <a:blip r:embed="rId2"/>
          <a:srcRect/>
          <a:stretch>
            <a:fillRect/>
          </a:stretch>
        </p:blipFill>
        <p:spPr bwMode="auto">
          <a:xfrm>
            <a:off x="622300" y="4398963"/>
            <a:ext cx="10972800" cy="38100"/>
          </a:xfrm>
          <a:prstGeom prst="rect">
            <a:avLst/>
          </a:prstGeom>
          <a:noFill/>
          <a:ln w="9525">
            <a:noFill/>
            <a:miter lim="800000"/>
            <a:headEnd/>
            <a:tailEnd/>
          </a:ln>
        </p:spPr>
      </p:pic>
    </p:spTree>
    <p:extLst>
      <p:ext uri="{BB962C8B-B14F-4D97-AF65-F5344CB8AC3E}">
        <p14:creationId xmlns:p14="http://schemas.microsoft.com/office/powerpoint/2010/main" val="3270521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矩形 1"/>
          <p:cNvSpPr/>
          <p:nvPr userDrawn="1"/>
        </p:nvSpPr>
        <p:spPr>
          <a:xfrm>
            <a:off x="0" y="6555346"/>
            <a:ext cx="12192000" cy="30265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userDrawn="1"/>
        </p:nvSpPr>
        <p:spPr>
          <a:xfrm>
            <a:off x="0" y="6465194"/>
            <a:ext cx="2305316" cy="392806"/>
          </a:xfrm>
          <a:custGeom>
            <a:avLst/>
            <a:gdLst>
              <a:gd name="connsiteX0" fmla="*/ 0 w 2305316"/>
              <a:gd name="connsiteY0" fmla="*/ 0 h 392806"/>
              <a:gd name="connsiteX1" fmla="*/ 2305316 w 2305316"/>
              <a:gd name="connsiteY1" fmla="*/ 0 h 392806"/>
              <a:gd name="connsiteX2" fmla="*/ 2163649 w 2305316"/>
              <a:gd name="connsiteY2" fmla="*/ 392806 h 392806"/>
              <a:gd name="connsiteX3" fmla="*/ 0 w 2305316"/>
              <a:gd name="connsiteY3" fmla="*/ 392806 h 392806"/>
            </a:gdLst>
            <a:ahLst/>
            <a:cxnLst>
              <a:cxn ang="0">
                <a:pos x="connsiteX0" y="connsiteY0"/>
              </a:cxn>
              <a:cxn ang="0">
                <a:pos x="connsiteX1" y="connsiteY1"/>
              </a:cxn>
              <a:cxn ang="0">
                <a:pos x="connsiteX2" y="connsiteY2"/>
              </a:cxn>
              <a:cxn ang="0">
                <a:pos x="connsiteX3" y="connsiteY3"/>
              </a:cxn>
            </a:cxnLst>
            <a:rect l="l" t="t" r="r" b="b"/>
            <a:pathLst>
              <a:path w="2305316" h="392806">
                <a:moveTo>
                  <a:pt x="0" y="0"/>
                </a:moveTo>
                <a:lnTo>
                  <a:pt x="2305316" y="0"/>
                </a:lnTo>
                <a:lnTo>
                  <a:pt x="2163649" y="392806"/>
                </a:lnTo>
                <a:lnTo>
                  <a:pt x="0" y="392806"/>
                </a:lnTo>
                <a:close/>
              </a:path>
            </a:pathLst>
          </a:custGeom>
          <a:gradFill flip="none" rotWithShape="1">
            <a:gsLst>
              <a:gs pos="0">
                <a:srgbClr val="F93D32"/>
              </a:gs>
              <a:gs pos="91000">
                <a:srgbClr val="BE100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70315" y="6465194"/>
            <a:ext cx="2018053" cy="400110"/>
          </a:xfrm>
          <a:prstGeom prst="rect">
            <a:avLst/>
          </a:prstGeom>
        </p:spPr>
        <p:txBody>
          <a:bodyPr wrap="none">
            <a:spAutoFit/>
          </a:bodyPr>
          <a:lstStyle/>
          <a:p>
            <a:r>
              <a:rPr lang="zh-CN" altLang="en-US" sz="2000" dirty="0">
                <a:solidFill>
                  <a:schemeClr val="bg1"/>
                </a:solidFill>
                <a:ea typeface="华文细黑" panose="02010600040101010101" pitchFamily="2" charset="-122"/>
              </a:rPr>
              <a:t>www.cncr-it.com </a:t>
            </a:r>
            <a:endParaRPr lang="zh-CN" altLang="en-US" sz="2000"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secHead" preserve="1">
  <p:cSld name="27_Section Header_Leaf Green">
    <p:bg>
      <p:bgPr>
        <a:solidFill>
          <a:srgbClr val="69696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3" y="3003032"/>
            <a:ext cx="10363200" cy="1362075"/>
          </a:xfrm>
        </p:spPr>
        <p:txBody>
          <a:bodyPr>
            <a:normAutofit/>
          </a:bodyPr>
          <a:lstStyle>
            <a:lvl1pPr algn="l">
              <a:defRPr sz="2800" b="1" cap="all">
                <a:solidFill>
                  <a:schemeClr val="bg1"/>
                </a:solidFill>
              </a:defRPr>
            </a:lvl1pPr>
          </a:lstStyle>
          <a:p>
            <a:r>
              <a:rPr lang="zh-CN" altLang="en-US" noProof="0"/>
              <a:t>单击此处编辑母版标题样式</a:t>
            </a:r>
            <a:endParaRPr lang="en-GB" noProof="0" dirty="0"/>
          </a:p>
        </p:txBody>
      </p:sp>
      <p:sp>
        <p:nvSpPr>
          <p:cNvPr id="3" name="Text Placeholder 2"/>
          <p:cNvSpPr>
            <a:spLocks noGrp="1"/>
          </p:cNvSpPr>
          <p:nvPr>
            <p:ph type="body" idx="1"/>
          </p:nvPr>
        </p:nvSpPr>
        <p:spPr>
          <a:xfrm>
            <a:off x="963083" y="4469416"/>
            <a:ext cx="10363200" cy="945867"/>
          </a:xfrm>
        </p:spPr>
        <p:txBody>
          <a:bodyPr/>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0"/>
              <a:t>单击此处编辑母版文本样式</a:t>
            </a:r>
          </a:p>
        </p:txBody>
      </p:sp>
      <p:pic>
        <p:nvPicPr>
          <p:cNvPr id="6" name="Picture 9"/>
          <p:cNvPicPr>
            <a:picLocks noChangeAspect="1"/>
          </p:cNvPicPr>
          <p:nvPr userDrawn="1"/>
        </p:nvPicPr>
        <p:blipFill>
          <a:blip r:embed="rId2"/>
          <a:srcRect/>
          <a:stretch>
            <a:fillRect/>
          </a:stretch>
        </p:blipFill>
        <p:spPr bwMode="auto">
          <a:xfrm>
            <a:off x="622300" y="4398963"/>
            <a:ext cx="10972800" cy="38100"/>
          </a:xfrm>
          <a:prstGeom prst="rect">
            <a:avLst/>
          </a:prstGeom>
          <a:noFill/>
          <a:ln w="9525">
            <a:noFill/>
            <a:miter lim="800000"/>
            <a:headEnd/>
            <a:tailEnd/>
          </a:ln>
        </p:spPr>
      </p:pic>
    </p:spTree>
    <p:extLst>
      <p:ext uri="{BB962C8B-B14F-4D97-AF65-F5344CB8AC3E}">
        <p14:creationId xmlns:p14="http://schemas.microsoft.com/office/powerpoint/2010/main" val="977596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dirty="0"/>
          </a:p>
        </p:txBody>
      </p:sp>
      <p:sp>
        <p:nvSpPr>
          <p:cNvPr id="10" name="矩形 9"/>
          <p:cNvSpPr/>
          <p:nvPr userDrawn="1"/>
        </p:nvSpPr>
        <p:spPr>
          <a:xfrm>
            <a:off x="0" y="6555346"/>
            <a:ext cx="12192000" cy="30265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userDrawn="1"/>
        </p:nvSpPr>
        <p:spPr>
          <a:xfrm>
            <a:off x="0" y="6465194"/>
            <a:ext cx="2305316" cy="392806"/>
          </a:xfrm>
          <a:custGeom>
            <a:avLst/>
            <a:gdLst>
              <a:gd name="connsiteX0" fmla="*/ 0 w 2305316"/>
              <a:gd name="connsiteY0" fmla="*/ 0 h 392806"/>
              <a:gd name="connsiteX1" fmla="*/ 2305316 w 2305316"/>
              <a:gd name="connsiteY1" fmla="*/ 0 h 392806"/>
              <a:gd name="connsiteX2" fmla="*/ 2163649 w 2305316"/>
              <a:gd name="connsiteY2" fmla="*/ 392806 h 392806"/>
              <a:gd name="connsiteX3" fmla="*/ 0 w 2305316"/>
              <a:gd name="connsiteY3" fmla="*/ 392806 h 392806"/>
            </a:gdLst>
            <a:ahLst/>
            <a:cxnLst>
              <a:cxn ang="0">
                <a:pos x="connsiteX0" y="connsiteY0"/>
              </a:cxn>
              <a:cxn ang="0">
                <a:pos x="connsiteX1" y="connsiteY1"/>
              </a:cxn>
              <a:cxn ang="0">
                <a:pos x="connsiteX2" y="connsiteY2"/>
              </a:cxn>
              <a:cxn ang="0">
                <a:pos x="connsiteX3" y="connsiteY3"/>
              </a:cxn>
            </a:cxnLst>
            <a:rect l="l" t="t" r="r" b="b"/>
            <a:pathLst>
              <a:path w="2305316" h="392806">
                <a:moveTo>
                  <a:pt x="0" y="0"/>
                </a:moveTo>
                <a:lnTo>
                  <a:pt x="2305316" y="0"/>
                </a:lnTo>
                <a:lnTo>
                  <a:pt x="2163649" y="392806"/>
                </a:lnTo>
                <a:lnTo>
                  <a:pt x="0" y="392806"/>
                </a:lnTo>
                <a:close/>
              </a:path>
            </a:pathLst>
          </a:custGeom>
          <a:gradFill flip="none" rotWithShape="1">
            <a:gsLst>
              <a:gs pos="0">
                <a:srgbClr val="F93D32"/>
              </a:gs>
              <a:gs pos="91000">
                <a:srgbClr val="BE100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70315" y="6465194"/>
            <a:ext cx="2018053" cy="400110"/>
          </a:xfrm>
          <a:prstGeom prst="rect">
            <a:avLst/>
          </a:prstGeom>
        </p:spPr>
        <p:txBody>
          <a:bodyPr wrap="none">
            <a:spAutoFit/>
          </a:bodyPr>
          <a:lstStyle/>
          <a:p>
            <a:r>
              <a:rPr lang="zh-CN" altLang="en-US" sz="2000" dirty="0">
                <a:solidFill>
                  <a:schemeClr val="bg1"/>
                </a:solidFill>
                <a:ea typeface="华文细黑" panose="02010600040101010101" pitchFamily="2" charset="-122"/>
              </a:rPr>
              <a:t>www.cncr-it.com </a:t>
            </a:r>
            <a:endParaRPr lang="zh-CN" altLang="en-US" sz="20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sp>
        <p:nvSpPr>
          <p:cNvPr id="6" name="矩形 5"/>
          <p:cNvSpPr/>
          <p:nvPr userDrawn="1"/>
        </p:nvSpPr>
        <p:spPr>
          <a:xfrm>
            <a:off x="0" y="6555346"/>
            <a:ext cx="12192000" cy="30265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6465194"/>
            <a:ext cx="2305316" cy="392806"/>
          </a:xfrm>
          <a:custGeom>
            <a:avLst/>
            <a:gdLst>
              <a:gd name="connsiteX0" fmla="*/ 0 w 2305316"/>
              <a:gd name="connsiteY0" fmla="*/ 0 h 392806"/>
              <a:gd name="connsiteX1" fmla="*/ 2305316 w 2305316"/>
              <a:gd name="connsiteY1" fmla="*/ 0 h 392806"/>
              <a:gd name="connsiteX2" fmla="*/ 2163649 w 2305316"/>
              <a:gd name="connsiteY2" fmla="*/ 392806 h 392806"/>
              <a:gd name="connsiteX3" fmla="*/ 0 w 2305316"/>
              <a:gd name="connsiteY3" fmla="*/ 392806 h 392806"/>
            </a:gdLst>
            <a:ahLst/>
            <a:cxnLst>
              <a:cxn ang="0">
                <a:pos x="connsiteX0" y="connsiteY0"/>
              </a:cxn>
              <a:cxn ang="0">
                <a:pos x="connsiteX1" y="connsiteY1"/>
              </a:cxn>
              <a:cxn ang="0">
                <a:pos x="connsiteX2" y="connsiteY2"/>
              </a:cxn>
              <a:cxn ang="0">
                <a:pos x="connsiteX3" y="connsiteY3"/>
              </a:cxn>
            </a:cxnLst>
            <a:rect l="l" t="t" r="r" b="b"/>
            <a:pathLst>
              <a:path w="2305316" h="392806">
                <a:moveTo>
                  <a:pt x="0" y="0"/>
                </a:moveTo>
                <a:lnTo>
                  <a:pt x="2305316" y="0"/>
                </a:lnTo>
                <a:lnTo>
                  <a:pt x="2163649" y="392806"/>
                </a:lnTo>
                <a:lnTo>
                  <a:pt x="0" y="392806"/>
                </a:lnTo>
                <a:close/>
              </a:path>
            </a:pathLst>
          </a:custGeom>
          <a:gradFill flip="none" rotWithShape="1">
            <a:gsLst>
              <a:gs pos="0">
                <a:srgbClr val="F93D32"/>
              </a:gs>
              <a:gs pos="91000">
                <a:srgbClr val="BE100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70315" y="6465194"/>
            <a:ext cx="2018053" cy="400110"/>
          </a:xfrm>
          <a:prstGeom prst="rect">
            <a:avLst/>
          </a:prstGeom>
        </p:spPr>
        <p:txBody>
          <a:bodyPr wrap="none">
            <a:spAutoFit/>
          </a:bodyPr>
          <a:lstStyle/>
          <a:p>
            <a:r>
              <a:rPr lang="zh-CN" altLang="en-US" sz="2000" dirty="0">
                <a:solidFill>
                  <a:schemeClr val="bg1"/>
                </a:solidFill>
                <a:ea typeface="华文细黑" panose="02010600040101010101" pitchFamily="2" charset="-122"/>
              </a:rPr>
              <a:t>www.cncr-it.com </a:t>
            </a:r>
            <a:endParaRPr lang="zh-CN" altLang="en-US" sz="200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sp>
        <p:nvSpPr>
          <p:cNvPr id="5" name="矩形 4"/>
          <p:cNvSpPr/>
          <p:nvPr userDrawn="1"/>
        </p:nvSpPr>
        <p:spPr>
          <a:xfrm>
            <a:off x="0" y="6555346"/>
            <a:ext cx="12192000" cy="30265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userDrawn="1"/>
        </p:nvSpPr>
        <p:spPr>
          <a:xfrm>
            <a:off x="0" y="6465194"/>
            <a:ext cx="2305316" cy="392806"/>
          </a:xfrm>
          <a:custGeom>
            <a:avLst/>
            <a:gdLst>
              <a:gd name="connsiteX0" fmla="*/ 0 w 2305316"/>
              <a:gd name="connsiteY0" fmla="*/ 0 h 392806"/>
              <a:gd name="connsiteX1" fmla="*/ 2305316 w 2305316"/>
              <a:gd name="connsiteY1" fmla="*/ 0 h 392806"/>
              <a:gd name="connsiteX2" fmla="*/ 2163649 w 2305316"/>
              <a:gd name="connsiteY2" fmla="*/ 392806 h 392806"/>
              <a:gd name="connsiteX3" fmla="*/ 0 w 2305316"/>
              <a:gd name="connsiteY3" fmla="*/ 392806 h 392806"/>
            </a:gdLst>
            <a:ahLst/>
            <a:cxnLst>
              <a:cxn ang="0">
                <a:pos x="connsiteX0" y="connsiteY0"/>
              </a:cxn>
              <a:cxn ang="0">
                <a:pos x="connsiteX1" y="connsiteY1"/>
              </a:cxn>
              <a:cxn ang="0">
                <a:pos x="connsiteX2" y="connsiteY2"/>
              </a:cxn>
              <a:cxn ang="0">
                <a:pos x="connsiteX3" y="connsiteY3"/>
              </a:cxn>
            </a:cxnLst>
            <a:rect l="l" t="t" r="r" b="b"/>
            <a:pathLst>
              <a:path w="2305316" h="392806">
                <a:moveTo>
                  <a:pt x="0" y="0"/>
                </a:moveTo>
                <a:lnTo>
                  <a:pt x="2305316" y="0"/>
                </a:lnTo>
                <a:lnTo>
                  <a:pt x="2163649" y="392806"/>
                </a:lnTo>
                <a:lnTo>
                  <a:pt x="0" y="392806"/>
                </a:lnTo>
                <a:close/>
              </a:path>
            </a:pathLst>
          </a:custGeom>
          <a:gradFill flip="none" rotWithShape="1">
            <a:gsLst>
              <a:gs pos="0">
                <a:srgbClr val="F93D32"/>
              </a:gs>
              <a:gs pos="91000">
                <a:srgbClr val="BE100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70315" y="6465194"/>
            <a:ext cx="2018053" cy="400110"/>
          </a:xfrm>
          <a:prstGeom prst="rect">
            <a:avLst/>
          </a:prstGeom>
        </p:spPr>
        <p:txBody>
          <a:bodyPr wrap="none">
            <a:spAutoFit/>
          </a:bodyPr>
          <a:lstStyle/>
          <a:p>
            <a:r>
              <a:rPr lang="zh-CN" altLang="en-US" sz="2000" dirty="0">
                <a:solidFill>
                  <a:schemeClr val="bg1"/>
                </a:solidFill>
                <a:ea typeface="华文细黑" panose="02010600040101010101" pitchFamily="2" charset="-122"/>
              </a:rPr>
              <a:t>www.cncr-it.com </a:t>
            </a:r>
            <a:endParaRPr lang="zh-CN" altLang="en-US" sz="200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sp>
        <p:nvSpPr>
          <p:cNvPr id="8" name="矩形 7"/>
          <p:cNvSpPr/>
          <p:nvPr userDrawn="1"/>
        </p:nvSpPr>
        <p:spPr>
          <a:xfrm>
            <a:off x="0" y="6555346"/>
            <a:ext cx="12192000" cy="30265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userDrawn="1"/>
        </p:nvSpPr>
        <p:spPr>
          <a:xfrm>
            <a:off x="0" y="6465194"/>
            <a:ext cx="2305316" cy="392806"/>
          </a:xfrm>
          <a:custGeom>
            <a:avLst/>
            <a:gdLst>
              <a:gd name="connsiteX0" fmla="*/ 0 w 2305316"/>
              <a:gd name="connsiteY0" fmla="*/ 0 h 392806"/>
              <a:gd name="connsiteX1" fmla="*/ 2305316 w 2305316"/>
              <a:gd name="connsiteY1" fmla="*/ 0 h 392806"/>
              <a:gd name="connsiteX2" fmla="*/ 2163649 w 2305316"/>
              <a:gd name="connsiteY2" fmla="*/ 392806 h 392806"/>
              <a:gd name="connsiteX3" fmla="*/ 0 w 2305316"/>
              <a:gd name="connsiteY3" fmla="*/ 392806 h 392806"/>
            </a:gdLst>
            <a:ahLst/>
            <a:cxnLst>
              <a:cxn ang="0">
                <a:pos x="connsiteX0" y="connsiteY0"/>
              </a:cxn>
              <a:cxn ang="0">
                <a:pos x="connsiteX1" y="connsiteY1"/>
              </a:cxn>
              <a:cxn ang="0">
                <a:pos x="connsiteX2" y="connsiteY2"/>
              </a:cxn>
              <a:cxn ang="0">
                <a:pos x="connsiteX3" y="connsiteY3"/>
              </a:cxn>
            </a:cxnLst>
            <a:rect l="l" t="t" r="r" b="b"/>
            <a:pathLst>
              <a:path w="2305316" h="392806">
                <a:moveTo>
                  <a:pt x="0" y="0"/>
                </a:moveTo>
                <a:lnTo>
                  <a:pt x="2305316" y="0"/>
                </a:lnTo>
                <a:lnTo>
                  <a:pt x="2163649" y="392806"/>
                </a:lnTo>
                <a:lnTo>
                  <a:pt x="0" y="392806"/>
                </a:lnTo>
                <a:close/>
              </a:path>
            </a:pathLst>
          </a:custGeom>
          <a:gradFill flip="none" rotWithShape="1">
            <a:gsLst>
              <a:gs pos="0">
                <a:srgbClr val="F93D32"/>
              </a:gs>
              <a:gs pos="91000">
                <a:srgbClr val="BE100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70315" y="6465194"/>
            <a:ext cx="2018053" cy="400110"/>
          </a:xfrm>
          <a:prstGeom prst="rect">
            <a:avLst/>
          </a:prstGeom>
        </p:spPr>
        <p:txBody>
          <a:bodyPr wrap="none">
            <a:spAutoFit/>
          </a:bodyPr>
          <a:lstStyle/>
          <a:p>
            <a:r>
              <a:rPr lang="zh-CN" altLang="en-US" sz="2000" dirty="0">
                <a:solidFill>
                  <a:schemeClr val="bg1"/>
                </a:solidFill>
                <a:ea typeface="华文细黑" panose="02010600040101010101" pitchFamily="2" charset="-122"/>
              </a:rPr>
              <a:t>www.cncr-it.com </a:t>
            </a:r>
            <a:endParaRPr lang="zh-CN" altLang="en-US" sz="2000"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theme" Target="../theme/theme2.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42" Type="http://schemas.openxmlformats.org/officeDocument/2006/relationships/image" Target="../media/image6.png"/><Relationship Id="rId7" Type="http://schemas.openxmlformats.org/officeDocument/2006/relationships/slideLayout" Target="../slideLayouts/slideLayout1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41" Type="http://schemas.openxmlformats.org/officeDocument/2006/relationships/image" Target="../media/image5.jpe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image" Target="../media/image4.emf"/><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8" Type="http://schemas.openxmlformats.org/officeDocument/2006/relationships/slideLayout" Target="../slideLayouts/slideLayout20.xml"/><Relationship Id="rId3" Type="http://schemas.openxmlformats.org/officeDocument/2006/relationships/slideLayout" Target="../slideLayouts/slideLayout15.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矩形 1"/>
          <p:cNvSpPr/>
          <p:nvPr userDrawn="1"/>
        </p:nvSpPr>
        <p:spPr>
          <a:xfrm>
            <a:off x="0" y="0"/>
            <a:ext cx="12192000" cy="6858000"/>
          </a:xfrm>
          <a:prstGeom prst="rect">
            <a:avLst/>
          </a:prstGeom>
          <a:gradFill flip="none" rotWithShape="1">
            <a:gsLst>
              <a:gs pos="100000">
                <a:schemeClr val="bg1">
                  <a:alpha val="59000"/>
                </a:schemeClr>
              </a:gs>
              <a:gs pos="0">
                <a:schemeClr val="bg1">
                  <a:alpha val="34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2300" y="247650"/>
            <a:ext cx="10972800" cy="863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add title</a:t>
            </a:r>
            <a:endParaRPr lang="en-GB"/>
          </a:p>
        </p:txBody>
      </p:sp>
      <p:sp>
        <p:nvSpPr>
          <p:cNvPr id="1027" name="Text Placeholder 2"/>
          <p:cNvSpPr>
            <a:spLocks noGrp="1"/>
          </p:cNvSpPr>
          <p:nvPr>
            <p:ph type="body" idx="1"/>
          </p:nvPr>
        </p:nvSpPr>
        <p:spPr bwMode="auto">
          <a:xfrm>
            <a:off x="622302" y="1408115"/>
            <a:ext cx="10957983" cy="4937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dirty="0"/>
              <a:t>Click to add text</a:t>
            </a:r>
          </a:p>
          <a:p>
            <a:pPr lvl="1"/>
            <a:r>
              <a:rPr lang="en-GB" dirty="0"/>
              <a:t>First level</a:t>
            </a:r>
          </a:p>
          <a:p>
            <a:pPr lvl="2"/>
            <a:r>
              <a:rPr lang="en-GB" dirty="0"/>
              <a:t>Second level</a:t>
            </a:r>
          </a:p>
          <a:p>
            <a:pPr lvl="3"/>
            <a:r>
              <a:rPr lang="en-GB" dirty="0"/>
              <a:t>Third level</a:t>
            </a:r>
          </a:p>
          <a:p>
            <a:pPr lvl="4"/>
            <a:r>
              <a:rPr lang="en-GB" dirty="0"/>
              <a:t>Fourth level</a:t>
            </a:r>
          </a:p>
        </p:txBody>
      </p:sp>
      <p:pic>
        <p:nvPicPr>
          <p:cNvPr id="1030" name="Picture 9"/>
          <p:cNvPicPr>
            <a:picLocks noChangeAspect="1"/>
          </p:cNvPicPr>
          <p:nvPr/>
        </p:nvPicPr>
        <p:blipFill>
          <a:blip r:embed="rId40"/>
          <a:srcRect/>
          <a:stretch>
            <a:fillRect/>
          </a:stretch>
        </p:blipFill>
        <p:spPr bwMode="auto">
          <a:xfrm>
            <a:off x="609601" y="1119188"/>
            <a:ext cx="10972800" cy="38100"/>
          </a:xfrm>
          <a:prstGeom prst="rect">
            <a:avLst/>
          </a:prstGeom>
          <a:noFill/>
          <a:ln w="9525">
            <a:noFill/>
            <a:miter lim="800000"/>
            <a:headEnd/>
            <a:tailEnd/>
          </a:ln>
        </p:spPr>
      </p:pic>
      <p:pic>
        <p:nvPicPr>
          <p:cNvPr id="1031" name="Picture 11" descr="Best Resolution DAMCO logo.jpg"/>
          <p:cNvPicPr>
            <a:picLocks noChangeAspect="1"/>
          </p:cNvPicPr>
          <p:nvPr/>
        </p:nvPicPr>
        <p:blipFill>
          <a:blip r:embed="rId41"/>
          <a:srcRect/>
          <a:stretch>
            <a:fillRect/>
          </a:stretch>
        </p:blipFill>
        <p:spPr bwMode="auto">
          <a:xfrm>
            <a:off x="10388600" y="6521450"/>
            <a:ext cx="1178984" cy="247650"/>
          </a:xfrm>
          <a:prstGeom prst="rect">
            <a:avLst/>
          </a:prstGeom>
          <a:noFill/>
          <a:ln w="9525">
            <a:noFill/>
            <a:miter lim="800000"/>
            <a:headEnd/>
            <a:tailEnd/>
          </a:ln>
        </p:spPr>
      </p:pic>
      <p:sp>
        <p:nvSpPr>
          <p:cNvPr id="8" name="矩形 7"/>
          <p:cNvSpPr/>
          <p:nvPr/>
        </p:nvSpPr>
        <p:spPr>
          <a:xfrm>
            <a:off x="10289107" y="6466114"/>
            <a:ext cx="1298633" cy="36004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sz="1800"/>
          </a:p>
        </p:txBody>
      </p:sp>
      <p:pic>
        <p:nvPicPr>
          <p:cNvPr id="9" name="Picture 2" descr="C:\Users\dell\Desktop\视达科logo-金属灰色.png"/>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0402667" y="6410984"/>
            <a:ext cx="1185073" cy="370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7617434"/>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Lst>
  <p:hf hdr="0" ftr="0"/>
  <p:txStyles>
    <p:titleStyle>
      <a:lvl1pPr algn="l" defTabSz="457200" rtl="0" eaLnBrk="1" fontAlgn="base" hangingPunct="1">
        <a:spcBef>
          <a:spcPct val="0"/>
        </a:spcBef>
        <a:spcAft>
          <a:spcPct val="0"/>
        </a:spcAft>
        <a:defRPr sz="2800" b="1" kern="1200">
          <a:solidFill>
            <a:srgbClr val="463E40"/>
          </a:solidFill>
          <a:latin typeface="微软雅黑" panose="020B0503020204020204" pitchFamily="34" charset="-122"/>
          <a:ea typeface="微软雅黑" panose="020B0503020204020204" pitchFamily="34" charset="-122"/>
          <a:cs typeface="+mj-cs"/>
        </a:defRPr>
      </a:lvl1pPr>
      <a:lvl2pPr algn="l" defTabSz="457200" rtl="0" eaLnBrk="1" fontAlgn="base" hangingPunct="1">
        <a:spcBef>
          <a:spcPct val="0"/>
        </a:spcBef>
        <a:spcAft>
          <a:spcPct val="0"/>
        </a:spcAft>
        <a:defRPr sz="2800" b="1">
          <a:solidFill>
            <a:srgbClr val="463E40"/>
          </a:solidFill>
          <a:latin typeface="Verdana" pitchFamily="34" charset="0"/>
        </a:defRPr>
      </a:lvl2pPr>
      <a:lvl3pPr algn="l" defTabSz="457200" rtl="0" eaLnBrk="1" fontAlgn="base" hangingPunct="1">
        <a:spcBef>
          <a:spcPct val="0"/>
        </a:spcBef>
        <a:spcAft>
          <a:spcPct val="0"/>
        </a:spcAft>
        <a:defRPr sz="2800" b="1">
          <a:solidFill>
            <a:srgbClr val="463E40"/>
          </a:solidFill>
          <a:latin typeface="Verdana" pitchFamily="34" charset="0"/>
        </a:defRPr>
      </a:lvl3pPr>
      <a:lvl4pPr algn="l" defTabSz="457200" rtl="0" eaLnBrk="1" fontAlgn="base" hangingPunct="1">
        <a:spcBef>
          <a:spcPct val="0"/>
        </a:spcBef>
        <a:spcAft>
          <a:spcPct val="0"/>
        </a:spcAft>
        <a:defRPr sz="2800" b="1">
          <a:solidFill>
            <a:srgbClr val="463E40"/>
          </a:solidFill>
          <a:latin typeface="Verdana" pitchFamily="34" charset="0"/>
        </a:defRPr>
      </a:lvl4pPr>
      <a:lvl5pPr algn="l" defTabSz="457200" rtl="0" eaLnBrk="1" fontAlgn="base" hangingPunct="1">
        <a:spcBef>
          <a:spcPct val="0"/>
        </a:spcBef>
        <a:spcAft>
          <a:spcPct val="0"/>
        </a:spcAft>
        <a:defRPr sz="2800" b="1">
          <a:solidFill>
            <a:srgbClr val="463E40"/>
          </a:solidFill>
          <a:latin typeface="Verdana" pitchFamily="34" charset="0"/>
        </a:defRPr>
      </a:lvl5pPr>
      <a:lvl6pPr marL="457200" algn="l" defTabSz="457200" rtl="0" eaLnBrk="1" fontAlgn="base" hangingPunct="1">
        <a:spcBef>
          <a:spcPct val="0"/>
        </a:spcBef>
        <a:spcAft>
          <a:spcPct val="0"/>
        </a:spcAft>
        <a:defRPr sz="2800" b="1">
          <a:solidFill>
            <a:srgbClr val="463E40"/>
          </a:solidFill>
          <a:latin typeface="Verdana" pitchFamily="34" charset="0"/>
        </a:defRPr>
      </a:lvl6pPr>
      <a:lvl7pPr marL="914400" algn="l" defTabSz="457200" rtl="0" eaLnBrk="1" fontAlgn="base" hangingPunct="1">
        <a:spcBef>
          <a:spcPct val="0"/>
        </a:spcBef>
        <a:spcAft>
          <a:spcPct val="0"/>
        </a:spcAft>
        <a:defRPr sz="2800" b="1">
          <a:solidFill>
            <a:srgbClr val="463E40"/>
          </a:solidFill>
          <a:latin typeface="Verdana" pitchFamily="34" charset="0"/>
        </a:defRPr>
      </a:lvl7pPr>
      <a:lvl8pPr marL="1371600" algn="l" defTabSz="457200" rtl="0" eaLnBrk="1" fontAlgn="base" hangingPunct="1">
        <a:spcBef>
          <a:spcPct val="0"/>
        </a:spcBef>
        <a:spcAft>
          <a:spcPct val="0"/>
        </a:spcAft>
        <a:defRPr sz="2800" b="1">
          <a:solidFill>
            <a:srgbClr val="463E40"/>
          </a:solidFill>
          <a:latin typeface="Verdana" pitchFamily="34" charset="0"/>
        </a:defRPr>
      </a:lvl8pPr>
      <a:lvl9pPr marL="1828800" algn="l" defTabSz="457200" rtl="0" eaLnBrk="1" fontAlgn="base" hangingPunct="1">
        <a:spcBef>
          <a:spcPct val="0"/>
        </a:spcBef>
        <a:spcAft>
          <a:spcPct val="0"/>
        </a:spcAft>
        <a:defRPr sz="2800" b="1">
          <a:solidFill>
            <a:srgbClr val="463E40"/>
          </a:solidFill>
          <a:latin typeface="Verdana" pitchFamily="34" charset="0"/>
        </a:defRPr>
      </a:lvl9pPr>
    </p:titleStyle>
    <p:bodyStyle>
      <a:lvl1pPr algn="l" defTabSz="457200" rtl="0" eaLnBrk="1" fontAlgn="base" hangingPunct="1">
        <a:spcBef>
          <a:spcPts val="600"/>
        </a:spcBef>
        <a:spcAft>
          <a:spcPts val="600"/>
        </a:spcAft>
        <a:buFont typeface="Arial" charset="0"/>
        <a:defRPr sz="2000" kern="1200">
          <a:solidFill>
            <a:srgbClr val="463E40"/>
          </a:solidFill>
          <a:latin typeface="微软雅黑" panose="020B0503020204020204" pitchFamily="34" charset="-122"/>
          <a:ea typeface="微软雅黑" panose="020B0503020204020204" pitchFamily="34" charset="-122"/>
          <a:cs typeface="+mn-cs"/>
        </a:defRPr>
      </a:lvl1pPr>
      <a:lvl2pPr marL="228600" indent="-228600" algn="l" defTabSz="457200" rtl="0" eaLnBrk="1" fontAlgn="base" hangingPunct="1">
        <a:spcBef>
          <a:spcPts val="500"/>
        </a:spcBef>
        <a:spcAft>
          <a:spcPct val="0"/>
        </a:spcAft>
        <a:buClr>
          <a:schemeClr val="bg2"/>
        </a:buClr>
        <a:buSzPct val="90000"/>
        <a:buFont typeface="Verdana" pitchFamily="34" charset="0"/>
        <a:buChar char="●"/>
        <a:defRPr kern="1200">
          <a:solidFill>
            <a:srgbClr val="463E40"/>
          </a:solidFill>
          <a:latin typeface="微软雅黑" panose="020B0503020204020204" pitchFamily="34" charset="-122"/>
          <a:ea typeface="微软雅黑" panose="020B0503020204020204" pitchFamily="34" charset="-122"/>
          <a:cs typeface="+mn-cs"/>
        </a:defRPr>
      </a:lvl2pPr>
      <a:lvl3pPr marL="571500" indent="-287338" algn="l" defTabSz="457200" rtl="0" eaLnBrk="1" fontAlgn="base" hangingPunct="1">
        <a:spcBef>
          <a:spcPts val="600"/>
        </a:spcBef>
        <a:spcAft>
          <a:spcPct val="0"/>
        </a:spcAft>
        <a:buClr>
          <a:srgbClr val="398FD1"/>
        </a:buClr>
        <a:buSzPct val="90000"/>
        <a:buFont typeface="Verdana" pitchFamily="34" charset="0"/>
        <a:buChar char="●"/>
        <a:defRPr sz="1600" kern="1200">
          <a:solidFill>
            <a:srgbClr val="463E40"/>
          </a:solidFill>
          <a:latin typeface="微软雅黑" panose="020B0503020204020204" pitchFamily="34" charset="-122"/>
          <a:ea typeface="微软雅黑" panose="020B0503020204020204" pitchFamily="34" charset="-122"/>
          <a:cs typeface="+mn-cs"/>
        </a:defRPr>
      </a:lvl3pPr>
      <a:lvl4pPr marL="803275" indent="-182563" algn="l" defTabSz="457200" rtl="0" eaLnBrk="1" fontAlgn="base" hangingPunct="1">
        <a:spcBef>
          <a:spcPts val="600"/>
        </a:spcBef>
        <a:spcAft>
          <a:spcPct val="0"/>
        </a:spcAft>
        <a:buClr>
          <a:srgbClr val="3C5BA3"/>
        </a:buClr>
        <a:buSzPct val="90000"/>
        <a:buFont typeface="Verdana" pitchFamily="34" charset="0"/>
        <a:buChar char="●"/>
        <a:defRPr sz="1400" kern="1200">
          <a:solidFill>
            <a:srgbClr val="463E40"/>
          </a:solidFill>
          <a:latin typeface="微软雅黑" panose="020B0503020204020204" pitchFamily="34" charset="-122"/>
          <a:ea typeface="微软雅黑" panose="020B0503020204020204" pitchFamily="34" charset="-122"/>
          <a:cs typeface="+mn-cs"/>
        </a:defRPr>
      </a:lvl4pPr>
      <a:lvl5pPr marL="1087438" indent="-173038" algn="l" defTabSz="457200" rtl="0" eaLnBrk="1" fontAlgn="base" hangingPunct="1">
        <a:spcBef>
          <a:spcPts val="600"/>
        </a:spcBef>
        <a:spcAft>
          <a:spcPct val="0"/>
        </a:spcAft>
        <a:buClr>
          <a:srgbClr val="54AB42"/>
        </a:buClr>
        <a:buSzPct val="90000"/>
        <a:buFont typeface="Verdana" pitchFamily="34" charset="0"/>
        <a:buChar char="●"/>
        <a:defRPr sz="1400" kern="1200">
          <a:solidFill>
            <a:srgbClr val="463E40"/>
          </a:solidFill>
          <a:latin typeface="微软雅黑" panose="020B0503020204020204" pitchFamily="34" charset="-122"/>
          <a:ea typeface="微软雅黑" panose="020B0503020204020204" pitchFamily="34" charset="-122"/>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2.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1.xml"/><Relationship Id="rId16"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3.png"/><Relationship Id="rId9" Type="http://schemas.openxmlformats.org/officeDocument/2006/relationships/image" Target="../media/image19.png"/><Relationship Id="rId14" Type="http://schemas.openxmlformats.org/officeDocument/2006/relationships/image" Target="../media/image2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2.xml"/><Relationship Id="rId1" Type="http://schemas.openxmlformats.org/officeDocument/2006/relationships/slideLayout" Target="../slideLayouts/slideLayout2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hyperlink" Target="https://developer.android.com/studio/index.html" TargetMode="External"/><Relationship Id="rId2" Type="http://schemas.openxmlformats.org/officeDocument/2006/relationships/notesSlide" Target="../notesSlides/notesSlide6.xml"/><Relationship Id="rId1" Type="http://schemas.openxmlformats.org/officeDocument/2006/relationships/slideLayout" Target="../slideLayouts/slideLayout22.xml"/><Relationship Id="rId5" Type="http://schemas.openxmlformats.org/officeDocument/2006/relationships/hyperlink" Target="https://developer.android.google.cn/studio/index.html" TargetMode="External"/><Relationship Id="rId4" Type="http://schemas.openxmlformats.org/officeDocument/2006/relationships/hyperlink" Target="https://www.jetbrains.com/idea/"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624072" y="3594938"/>
            <a:ext cx="5567928" cy="64949"/>
          </a:xfrm>
          <a:prstGeom prst="rect">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 name="文本框 7"/>
          <p:cNvSpPr txBox="1"/>
          <p:nvPr/>
        </p:nvSpPr>
        <p:spPr>
          <a:xfrm>
            <a:off x="6624071" y="2331834"/>
            <a:ext cx="5128327" cy="1323439"/>
          </a:xfrm>
          <a:prstGeom prst="rect">
            <a:avLst/>
          </a:prstGeom>
          <a:noFill/>
        </p:spPr>
        <p:txBody>
          <a:bodyPr wrap="none" rtlCol="0">
            <a:spAutoFit/>
          </a:bodyPr>
          <a:lstStyle/>
          <a:p>
            <a:r>
              <a:rPr lang="en-US" altLang="zh-CN" sz="3600" b="1" dirty="0">
                <a:solidFill>
                  <a:srgbClr val="B82E24"/>
                </a:solidFill>
                <a:latin typeface="微软雅黑" panose="020B0503020204020204" pitchFamily="34" charset="-122"/>
                <a:ea typeface="微软雅黑" panose="020B0503020204020204" pitchFamily="34" charset="-122"/>
              </a:rPr>
              <a:t>2017</a:t>
            </a:r>
            <a:r>
              <a:rPr lang="zh-CN" altLang="en-US" sz="3600" b="1" dirty="0">
                <a:solidFill>
                  <a:srgbClr val="B82E24"/>
                </a:solidFill>
                <a:latin typeface="微软雅黑" panose="020B0503020204020204" pitchFamily="34" charset="-122"/>
                <a:ea typeface="微软雅黑" panose="020B0503020204020204" pitchFamily="34" charset="-122"/>
              </a:rPr>
              <a:t>年技术培训</a:t>
            </a:r>
            <a:r>
              <a:rPr lang="zh-CN" altLang="en-US" sz="3600" b="1" dirty="0" smtClean="0">
                <a:solidFill>
                  <a:srgbClr val="B82E24"/>
                </a:solidFill>
                <a:latin typeface="微软雅黑" panose="020B0503020204020204" pitchFamily="34" charset="-122"/>
                <a:ea typeface="微软雅黑" panose="020B0503020204020204" pitchFamily="34" charset="-122"/>
              </a:rPr>
              <a:t>第</a:t>
            </a:r>
            <a:r>
              <a:rPr lang="en-US" altLang="zh-CN" sz="3600" b="1" dirty="0" smtClean="0">
                <a:solidFill>
                  <a:srgbClr val="B82E24"/>
                </a:solidFill>
                <a:latin typeface="微软雅黑" panose="020B0503020204020204" pitchFamily="34" charset="-122"/>
                <a:ea typeface="微软雅黑" panose="020B0503020204020204" pitchFamily="34" charset="-122"/>
              </a:rPr>
              <a:t>01</a:t>
            </a:r>
            <a:r>
              <a:rPr lang="zh-CN" altLang="en-US" sz="3600" b="1" dirty="0" smtClean="0">
                <a:solidFill>
                  <a:srgbClr val="B82E24"/>
                </a:solidFill>
                <a:latin typeface="微软雅黑" panose="020B0503020204020204" pitchFamily="34" charset="-122"/>
                <a:ea typeface="微软雅黑" panose="020B0503020204020204" pitchFamily="34" charset="-122"/>
              </a:rPr>
              <a:t>期</a:t>
            </a:r>
            <a:endParaRPr lang="zh-CN" altLang="en-US" sz="3600" b="1" dirty="0">
              <a:solidFill>
                <a:srgbClr val="B82E24"/>
              </a:solidFill>
              <a:latin typeface="微软雅黑" panose="020B0503020204020204" pitchFamily="34" charset="-122"/>
              <a:ea typeface="微软雅黑" panose="020B0503020204020204" pitchFamily="34" charset="-122"/>
            </a:endParaRPr>
          </a:p>
          <a:p>
            <a:r>
              <a:rPr lang="en-US" altLang="zh-CN" sz="4400" b="1" dirty="0" smtClean="0">
                <a:solidFill>
                  <a:srgbClr val="B82E24"/>
                </a:solidFill>
                <a:latin typeface="微软雅黑" panose="020B0503020204020204" pitchFamily="34" charset="-122"/>
                <a:ea typeface="微软雅黑" panose="020B0503020204020204" pitchFamily="34" charset="-122"/>
              </a:rPr>
              <a:t>Android</a:t>
            </a:r>
            <a:endParaRPr lang="zh-CN" altLang="en-US" sz="4400" b="1" dirty="0">
              <a:solidFill>
                <a:srgbClr val="B82E24"/>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6755560" y="3712020"/>
            <a:ext cx="3047629" cy="400110"/>
          </a:xfrm>
          <a:prstGeom prst="rect">
            <a:avLst/>
          </a:prstGeom>
          <a:noFill/>
        </p:spPr>
        <p:txBody>
          <a:bodyPr wrap="none" rtlCol="0">
            <a:spAutoFit/>
          </a:bodyPr>
          <a:lstStyle/>
          <a:p>
            <a:r>
              <a:rPr lang="en-US" altLang="zh-CN" sz="2000" dirty="0" smtClean="0">
                <a:solidFill>
                  <a:srgbClr val="141316"/>
                </a:solidFill>
                <a:latin typeface="微软雅黑" panose="020B0503020204020204" pitchFamily="34" charset="-122"/>
                <a:ea typeface="微软雅黑" panose="020B0503020204020204" pitchFamily="34" charset="-122"/>
              </a:rPr>
              <a:t>——</a:t>
            </a:r>
            <a:r>
              <a:rPr lang="zh-CN" altLang="en-US" sz="2000" dirty="0" smtClean="0">
                <a:solidFill>
                  <a:srgbClr val="141316"/>
                </a:solidFill>
                <a:latin typeface="微软雅黑" panose="020B0503020204020204" pitchFamily="34" charset="-122"/>
                <a:ea typeface="微软雅黑" panose="020B0503020204020204" pitchFamily="34" charset="-122"/>
              </a:rPr>
              <a:t>系统构架和四大组件</a:t>
            </a:r>
            <a:endParaRPr lang="zh-CN" altLang="en-US" sz="2000" dirty="0">
              <a:solidFill>
                <a:srgbClr val="141316"/>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rcRect l="39573" b="-3511"/>
          <a:stretch>
            <a:fillRect/>
          </a:stretch>
        </p:blipFill>
        <p:spPr>
          <a:xfrm>
            <a:off x="10574732" y="222286"/>
            <a:ext cx="1438910" cy="762000"/>
          </a:xfrm>
          <a:prstGeom prst="rect">
            <a:avLst/>
          </a:prstGeom>
        </p:spPr>
      </p:pic>
      <p:sp>
        <p:nvSpPr>
          <p:cNvPr id="13" name="文本框 12"/>
          <p:cNvSpPr txBox="1"/>
          <p:nvPr/>
        </p:nvSpPr>
        <p:spPr>
          <a:xfrm>
            <a:off x="10126587" y="5052986"/>
            <a:ext cx="1954381" cy="923330"/>
          </a:xfrm>
          <a:prstGeom prst="rect">
            <a:avLst/>
          </a:prstGeom>
          <a:noFill/>
        </p:spPr>
        <p:txBody>
          <a:bodyPr wrap="none" rtlCol="0">
            <a:spAutoFit/>
          </a:bodyPr>
          <a:lstStyle/>
          <a:p>
            <a:pPr>
              <a:lnSpc>
                <a:spcPct val="150000"/>
              </a:lnSpc>
            </a:pPr>
            <a:r>
              <a:rPr lang="zh-CN" altLang="en-US" dirty="0">
                <a:solidFill>
                  <a:srgbClr val="141316"/>
                </a:solidFill>
                <a:latin typeface="微软雅黑" panose="020B0503020204020204" pitchFamily="34" charset="-122"/>
                <a:ea typeface="微软雅黑" panose="020B0503020204020204" pitchFamily="34" charset="-122"/>
              </a:rPr>
              <a:t>视达科 </a:t>
            </a:r>
            <a:r>
              <a:rPr lang="en-US" altLang="zh-CN" dirty="0">
                <a:solidFill>
                  <a:srgbClr val="141316"/>
                </a:solidFill>
                <a:latin typeface="微软雅黑" panose="020B0503020204020204" pitchFamily="34" charset="-122"/>
                <a:ea typeface="微软雅黑" panose="020B0503020204020204" pitchFamily="34" charset="-122"/>
              </a:rPr>
              <a:t>/</a:t>
            </a:r>
            <a:r>
              <a:rPr lang="zh-CN" altLang="en-US" dirty="0">
                <a:solidFill>
                  <a:srgbClr val="141316"/>
                </a:solidFill>
                <a:latin typeface="微软雅黑" panose="020B0503020204020204" pitchFamily="34" charset="-122"/>
                <a:ea typeface="微软雅黑" panose="020B0503020204020204" pitchFamily="34" charset="-122"/>
              </a:rPr>
              <a:t> </a:t>
            </a:r>
            <a:r>
              <a:rPr lang="zh-CN" altLang="en-US" dirty="0" smtClean="0">
                <a:solidFill>
                  <a:srgbClr val="141316"/>
                </a:solidFill>
                <a:latin typeface="微软雅黑" panose="020B0503020204020204" pitchFamily="34" charset="-122"/>
                <a:ea typeface="微软雅黑" panose="020B0503020204020204" pitchFamily="34" charset="-122"/>
              </a:rPr>
              <a:t>唐晓东</a:t>
            </a:r>
            <a:endParaRPr lang="en-US" altLang="zh-CN" dirty="0" smtClean="0">
              <a:solidFill>
                <a:srgbClr val="141316"/>
              </a:solidFill>
              <a:latin typeface="微软雅黑" panose="020B0503020204020204" pitchFamily="34" charset="-122"/>
              <a:ea typeface="微软雅黑" panose="020B0503020204020204" pitchFamily="34" charset="-122"/>
            </a:endParaRPr>
          </a:p>
          <a:p>
            <a:pPr>
              <a:lnSpc>
                <a:spcPct val="150000"/>
              </a:lnSpc>
            </a:pPr>
            <a:r>
              <a:rPr lang="en-US" altLang="zh-CN" dirty="0" smtClean="0">
                <a:solidFill>
                  <a:srgbClr val="141316"/>
                </a:solidFill>
                <a:latin typeface="微软雅黑" panose="020B0503020204020204" pitchFamily="34" charset="-122"/>
                <a:ea typeface="微软雅黑" panose="020B0503020204020204" pitchFamily="34" charset="-122"/>
              </a:rPr>
              <a:t>2017</a:t>
            </a:r>
            <a:r>
              <a:rPr lang="zh-CN" altLang="en-US" dirty="0" smtClean="0">
                <a:solidFill>
                  <a:srgbClr val="141316"/>
                </a:solidFill>
                <a:latin typeface="微软雅黑" panose="020B0503020204020204" pitchFamily="34" charset="-122"/>
                <a:ea typeface="微软雅黑" panose="020B0503020204020204" pitchFamily="34" charset="-122"/>
              </a:rPr>
              <a:t>年</a:t>
            </a:r>
            <a:r>
              <a:rPr lang="en-US" altLang="zh-CN" dirty="0" smtClean="0">
                <a:solidFill>
                  <a:srgbClr val="141316"/>
                </a:solidFill>
                <a:latin typeface="微软雅黑" panose="020B0503020204020204" pitchFamily="34" charset="-122"/>
                <a:ea typeface="微软雅黑" panose="020B0503020204020204" pitchFamily="34" charset="-122"/>
              </a:rPr>
              <a:t>08</a:t>
            </a:r>
            <a:r>
              <a:rPr lang="zh-CN" altLang="en-US" dirty="0" smtClean="0">
                <a:solidFill>
                  <a:srgbClr val="141316"/>
                </a:solidFill>
                <a:latin typeface="微软雅黑" panose="020B0503020204020204" pitchFamily="34" charset="-122"/>
                <a:ea typeface="微软雅黑" panose="020B0503020204020204" pitchFamily="34" charset="-122"/>
              </a:rPr>
              <a:t>月</a:t>
            </a:r>
            <a:r>
              <a:rPr lang="en-US" altLang="zh-CN" dirty="0" smtClean="0">
                <a:solidFill>
                  <a:srgbClr val="141316"/>
                </a:solidFill>
                <a:latin typeface="微软雅黑" panose="020B0503020204020204" pitchFamily="34" charset="-122"/>
                <a:ea typeface="微软雅黑" panose="020B0503020204020204" pitchFamily="34" charset="-122"/>
              </a:rPr>
              <a:t>04</a:t>
            </a:r>
            <a:r>
              <a:rPr lang="zh-CN" altLang="en-US" dirty="0" smtClean="0">
                <a:solidFill>
                  <a:srgbClr val="141316"/>
                </a:solidFill>
                <a:latin typeface="微软雅黑" panose="020B0503020204020204" pitchFamily="34" charset="-122"/>
                <a:ea typeface="微软雅黑" panose="020B0503020204020204" pitchFamily="34" charset="-122"/>
              </a:rPr>
              <a:t>日</a:t>
            </a:r>
            <a:endParaRPr lang="zh-CN" altLang="en-US" dirty="0">
              <a:solidFill>
                <a:srgbClr val="141316"/>
              </a:solidFill>
              <a:latin typeface="微软雅黑" panose="020B0503020204020204" pitchFamily="34" charset="-122"/>
              <a:ea typeface="微软雅黑" panose="020B0503020204020204" pitchFamily="34" charset="-122"/>
            </a:endParaRPr>
          </a:p>
        </p:txBody>
      </p:sp>
      <p:pic>
        <p:nvPicPr>
          <p:cNvPr id="14348" name="图片 19"/>
          <p:cNvPicPr>
            <a:picLocks noChangeAspect="1"/>
          </p:cNvPicPr>
          <p:nvPr/>
        </p:nvPicPr>
        <p:blipFill>
          <a:blip r:embed="rId4"/>
          <a:stretch>
            <a:fillRect/>
          </a:stretch>
        </p:blipFill>
        <p:spPr>
          <a:xfrm>
            <a:off x="10050857" y="273086"/>
            <a:ext cx="615315" cy="661035"/>
          </a:xfrm>
          <a:prstGeom prst="rect">
            <a:avLst/>
          </a:prstGeom>
          <a:noFill/>
          <a:ln w="9525">
            <a:noFill/>
          </a:ln>
        </p:spPr>
      </p:pic>
      <p:grpSp>
        <p:nvGrpSpPr>
          <p:cNvPr id="12" name="组合 11"/>
          <p:cNvGrpSpPr/>
          <p:nvPr/>
        </p:nvGrpSpPr>
        <p:grpSpPr>
          <a:xfrm>
            <a:off x="106008" y="984286"/>
            <a:ext cx="6465574" cy="4730139"/>
            <a:chOff x="148580" y="261539"/>
            <a:chExt cx="8840342" cy="6584620"/>
          </a:xfrm>
        </p:grpSpPr>
        <p:pic>
          <p:nvPicPr>
            <p:cNvPr id="14" name="Picture 3" descr="G:\网管工作\网站\引导页材料\img\home_im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640" y="3513172"/>
              <a:ext cx="5948938" cy="330020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G:\网管工作\网站\引导页材料\img\home_img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9792" y="3895714"/>
              <a:ext cx="2916139" cy="2950445"/>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组合 15"/>
            <p:cNvGrpSpPr/>
            <p:nvPr/>
          </p:nvGrpSpPr>
          <p:grpSpPr>
            <a:xfrm>
              <a:off x="148580" y="261539"/>
              <a:ext cx="8840342" cy="6047781"/>
              <a:chOff x="148580" y="261539"/>
              <a:chExt cx="8840342" cy="6047781"/>
            </a:xfrm>
          </p:grpSpPr>
          <p:pic>
            <p:nvPicPr>
              <p:cNvPr id="17" name="Picture 16" descr="G:\网管工作\网站\引导页材料\img\home_word.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8580" y="261539"/>
                <a:ext cx="8501559" cy="647179"/>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组合 17"/>
              <p:cNvGrpSpPr/>
              <p:nvPr/>
            </p:nvGrpSpPr>
            <p:grpSpPr>
              <a:xfrm>
                <a:off x="155941" y="1100247"/>
                <a:ext cx="8832981" cy="5209073"/>
                <a:chOff x="155941" y="1100247"/>
                <a:chExt cx="8832981" cy="5209073"/>
              </a:xfrm>
            </p:grpSpPr>
            <p:pic>
              <p:nvPicPr>
                <p:cNvPr id="19" name="Picture 4" descr="G:\网管工作\网站\引导页材料\img\home_img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5941" y="2577990"/>
                  <a:ext cx="1589359" cy="138896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5" descr="G:\网管工作\网站\引导页材料\img\home_img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45301" y="1121699"/>
                  <a:ext cx="1611041" cy="110087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G:\网管工作\网站\引导页材料\img\home_img3.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58461" y="1100247"/>
                  <a:ext cx="1347300" cy="139178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7" descr="G:\网管工作\网站\引导页材料\img\home_img4.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20272" y="2691457"/>
                  <a:ext cx="1968650" cy="99994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G:\网管工作\网站\引导页材料\img\home_img_x1.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19295" y="3861048"/>
                  <a:ext cx="860417" cy="234770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9" descr="G:\网管工作\网站\引导页材料\img\home_img_x2.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3632" y="2270700"/>
                  <a:ext cx="2077293" cy="200354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G:\网管工作\网站\引导页材料\img\home_img_x3.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99913" y="2222577"/>
                  <a:ext cx="3122085" cy="77437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1" descr="G:\网管工作\网站\引导页材料\img\home_img_x4.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11902" y="2323316"/>
                  <a:ext cx="2040418" cy="190521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G:\网管工作\网站\引导页材料\img\home_img_x5.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28376" y="3728070"/>
                  <a:ext cx="995625" cy="258125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5" descr="G:\网管工作\网站\引导页材料\img\home_logo.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945162" y="5027346"/>
                  <a:ext cx="908396" cy="27185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3" descr="G:\网管工作\网站\引导页材料\img\home_img5.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68489" y="5340670"/>
                  <a:ext cx="3771661" cy="608609"/>
                </a:xfrm>
                <a:prstGeom prst="rect">
                  <a:avLst/>
                </a:prstGeom>
                <a:noFill/>
                <a:extLst>
                  <a:ext uri="{909E8E84-426E-40DD-AFC4-6F175D3DCCD1}">
                    <a14:hiddenFill xmlns:a14="http://schemas.microsoft.com/office/drawing/2010/main">
                      <a:solidFill>
                        <a:srgbClr val="FFFFFF"/>
                      </a:solidFill>
                    </a14:hiddenFill>
                  </a:ext>
                </a:extLst>
              </p:spPr>
            </p:pic>
          </p:grpSp>
        </p:grpSp>
      </p:grpSp>
    </p:spTree>
    <p:extLst>
      <p:ext uri="{BB962C8B-B14F-4D97-AF65-F5344CB8AC3E}">
        <p14:creationId xmlns:p14="http://schemas.microsoft.com/office/powerpoint/2010/main" val="319863535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平台</a:t>
            </a:r>
            <a:r>
              <a:rPr lang="zh-CN" altLang="en-US" dirty="0" smtClean="0"/>
              <a:t>架构</a:t>
            </a:r>
            <a:r>
              <a:rPr lang="en-US" altLang="zh-CN" dirty="0"/>
              <a:t>-Android Runtime</a:t>
            </a:r>
          </a:p>
        </p:txBody>
      </p:sp>
      <p:sp>
        <p:nvSpPr>
          <p:cNvPr id="3" name="内容占位符 2"/>
          <p:cNvSpPr>
            <a:spLocks noGrp="1"/>
          </p:cNvSpPr>
          <p:nvPr>
            <p:ph sz="quarter" idx="10"/>
          </p:nvPr>
        </p:nvSpPr>
        <p:spPr>
          <a:xfrm>
            <a:off x="619924" y="1407159"/>
            <a:ext cx="10975176" cy="1660506"/>
          </a:xfrm>
        </p:spPr>
        <p:txBody>
          <a:bodyPr/>
          <a:lstStyle/>
          <a:p>
            <a:pPr marL="342900" indent="-342900">
              <a:buFont typeface="Arial" panose="020B0604020202020204" pitchFamily="34" charset="0"/>
              <a:buChar char="•"/>
            </a:pPr>
            <a:r>
              <a:rPr lang="en-US" altLang="zh-CN" sz="2400" dirty="0" smtClean="0"/>
              <a:t>5.0</a:t>
            </a:r>
            <a:r>
              <a:rPr lang="zh-CN" altLang="en-US" sz="2400" dirty="0" smtClean="0"/>
              <a:t>之前的版本</a:t>
            </a:r>
            <a:r>
              <a:rPr lang="en-US" altLang="zh-CN" sz="2400" dirty="0" smtClean="0"/>
              <a:t>, </a:t>
            </a:r>
            <a:r>
              <a:rPr lang="zh-CN" altLang="en-US" sz="2400" dirty="0" smtClean="0"/>
              <a:t>应用程序的运行环境是</a:t>
            </a:r>
            <a:r>
              <a:rPr lang="en-US" altLang="zh-CN" sz="2400" dirty="0" err="1" smtClean="0"/>
              <a:t>Dalvik</a:t>
            </a:r>
            <a:r>
              <a:rPr lang="en-US" altLang="zh-CN" sz="2400" dirty="0" smtClean="0"/>
              <a:t> VM, </a:t>
            </a:r>
            <a:r>
              <a:rPr lang="zh-CN" altLang="en-US" sz="2400" dirty="0" smtClean="0"/>
              <a:t>它的效率并不是特别高</a:t>
            </a:r>
            <a:r>
              <a:rPr lang="en-US" altLang="zh-CN" sz="2400" dirty="0" smtClean="0"/>
              <a:t>. 5.0</a:t>
            </a:r>
            <a:r>
              <a:rPr lang="zh-CN" altLang="en-US" sz="2400" dirty="0" smtClean="0"/>
              <a:t>以后</a:t>
            </a:r>
            <a:r>
              <a:rPr lang="en-US" altLang="zh-CN" sz="2400" dirty="0" smtClean="0"/>
              <a:t>Google</a:t>
            </a:r>
            <a:r>
              <a:rPr lang="zh-CN" altLang="en-US" sz="2400" dirty="0" smtClean="0"/>
              <a:t>引入</a:t>
            </a:r>
            <a:r>
              <a:rPr lang="en-US" altLang="zh-CN" sz="2400" dirty="0" smtClean="0"/>
              <a:t>Android Runtime</a:t>
            </a:r>
            <a:r>
              <a:rPr lang="zh-CN" altLang="en-US" sz="2400" dirty="0" smtClean="0"/>
              <a:t>带替代</a:t>
            </a:r>
            <a:r>
              <a:rPr lang="en-US" altLang="zh-CN" sz="2400" dirty="0" err="1" smtClean="0"/>
              <a:t>Dalvik</a:t>
            </a:r>
            <a:r>
              <a:rPr lang="en-US" altLang="zh-CN" sz="2400" dirty="0" smtClean="0"/>
              <a:t> VM. </a:t>
            </a:r>
            <a:r>
              <a:rPr lang="zh-CN" altLang="en-US" sz="2400" dirty="0" smtClean="0"/>
              <a:t>可以把它理解为一个新的虚拟机</a:t>
            </a:r>
            <a:r>
              <a:rPr lang="en-US" altLang="zh-CN" sz="2400" dirty="0" smtClean="0"/>
              <a:t>.</a:t>
            </a:r>
          </a:p>
          <a:p>
            <a:pPr marL="342900" indent="-342900">
              <a:buFont typeface="Arial" panose="020B0604020202020204" pitchFamily="34" charset="0"/>
              <a:buChar char="•"/>
            </a:pPr>
            <a:r>
              <a:rPr lang="en-US" altLang="zh-CN" sz="2400" dirty="0" smtClean="0"/>
              <a:t>ART: </a:t>
            </a:r>
            <a:r>
              <a:rPr lang="zh-CN" altLang="en-US" sz="2400" dirty="0" smtClean="0"/>
              <a:t>首次安装应用的时候采用预编译</a:t>
            </a:r>
            <a:r>
              <a:rPr lang="en-US" altLang="zh-CN" sz="2400" dirty="0" smtClean="0"/>
              <a:t>AOT(Ahead-Of-Time)</a:t>
            </a:r>
            <a:r>
              <a:rPr lang="zh-CN" altLang="en-US" sz="2400" dirty="0" smtClean="0"/>
              <a:t>预先将字节码编译成机器码</a:t>
            </a:r>
            <a:r>
              <a:rPr lang="en-US" altLang="zh-CN" sz="2400" dirty="0" smtClean="0"/>
              <a:t>.</a:t>
            </a:r>
          </a:p>
          <a:p>
            <a:pPr marL="342900" indent="-342900">
              <a:buFont typeface="Arial" panose="020B0604020202020204" pitchFamily="34" charset="0"/>
              <a:buChar char="•"/>
            </a:pPr>
            <a:r>
              <a:rPr lang="en-US" altLang="zh-CN" sz="2400" dirty="0" err="1" smtClean="0"/>
              <a:t>Dalvik</a:t>
            </a:r>
            <a:r>
              <a:rPr lang="en-US" altLang="zh-CN" sz="2400" dirty="0" smtClean="0"/>
              <a:t>: </a:t>
            </a:r>
            <a:r>
              <a:rPr lang="zh-CN" altLang="en-US" sz="2400" dirty="0" smtClean="0"/>
              <a:t>每次运行应用的时候采用</a:t>
            </a:r>
            <a:r>
              <a:rPr lang="en-US" altLang="zh-CN" sz="2400" dirty="0" smtClean="0"/>
              <a:t>JIT(Just-In-Time)</a:t>
            </a:r>
            <a:r>
              <a:rPr lang="zh-CN" altLang="en-US" sz="2400" dirty="0" smtClean="0"/>
              <a:t>把字节编译成机器码</a:t>
            </a:r>
            <a:r>
              <a:rPr lang="en-US" altLang="zh-CN" sz="2400" dirty="0" smtClean="0"/>
              <a:t>.</a:t>
            </a:r>
          </a:p>
          <a:p>
            <a:pPr marL="342900" indent="-342900">
              <a:buFont typeface="Arial" panose="020B0604020202020204" pitchFamily="34" charset="0"/>
              <a:buChar char="•"/>
            </a:pPr>
            <a:r>
              <a:rPr lang="zh-CN" altLang="en-US" sz="2400" dirty="0"/>
              <a:t>优点</a:t>
            </a:r>
            <a:r>
              <a:rPr lang="en-US" altLang="zh-CN" sz="2400" dirty="0"/>
              <a:t>: </a:t>
            </a:r>
            <a:r>
              <a:rPr lang="zh-CN" altLang="en-US" sz="2400" dirty="0"/>
              <a:t>运行更快</a:t>
            </a:r>
            <a:r>
              <a:rPr lang="en-US" altLang="zh-CN" sz="2400" dirty="0"/>
              <a:t>, </a:t>
            </a:r>
            <a:r>
              <a:rPr lang="zh-CN" altLang="en-US" sz="2400" dirty="0"/>
              <a:t>大多数的应用执行时间减半</a:t>
            </a:r>
            <a:r>
              <a:rPr lang="en-US" altLang="zh-CN" sz="2400" dirty="0"/>
              <a:t>. </a:t>
            </a:r>
            <a:r>
              <a:rPr lang="zh-CN" altLang="en-US" sz="2400" dirty="0" smtClean="0"/>
              <a:t>更加流畅</a:t>
            </a:r>
            <a:r>
              <a:rPr lang="en-US" altLang="zh-CN" sz="2400" dirty="0" smtClean="0"/>
              <a:t>, </a:t>
            </a:r>
            <a:r>
              <a:rPr lang="zh-CN" altLang="en-US" sz="2400" dirty="0"/>
              <a:t>交互反馈更及时</a:t>
            </a:r>
            <a:r>
              <a:rPr lang="en-US" altLang="zh-CN" sz="2400" dirty="0" smtClean="0"/>
              <a:t>.</a:t>
            </a:r>
          </a:p>
          <a:p>
            <a:r>
              <a:rPr lang="en-US" altLang="zh-CN" sz="2400" dirty="0"/>
              <a:t> </a:t>
            </a:r>
            <a:r>
              <a:rPr lang="en-US" altLang="zh-CN" sz="2400" dirty="0" smtClean="0"/>
              <a:t>           </a:t>
            </a:r>
            <a:r>
              <a:rPr lang="zh-CN" altLang="en-US" sz="2400" dirty="0" smtClean="0"/>
              <a:t>优化后的垃圾回收机制</a:t>
            </a:r>
            <a:r>
              <a:rPr lang="en-US" altLang="zh-CN" sz="2400" dirty="0" smtClean="0"/>
              <a:t>.</a:t>
            </a:r>
          </a:p>
          <a:p>
            <a:r>
              <a:rPr lang="en-US" altLang="zh-CN" sz="2400" dirty="0"/>
              <a:t> </a:t>
            </a:r>
            <a:r>
              <a:rPr lang="en-US" altLang="zh-CN" sz="2400" dirty="0" smtClean="0"/>
              <a:t>           </a:t>
            </a:r>
            <a:r>
              <a:rPr lang="zh-CN" altLang="en-US" sz="2400" dirty="0" smtClean="0"/>
              <a:t>更方便的</a:t>
            </a:r>
            <a:r>
              <a:rPr lang="en-US" altLang="zh-CN" sz="2400" dirty="0" smtClean="0"/>
              <a:t>Debug</a:t>
            </a:r>
            <a:r>
              <a:rPr lang="zh-CN" altLang="en-US" sz="2400" dirty="0" smtClean="0"/>
              <a:t>支持</a:t>
            </a:r>
            <a:r>
              <a:rPr lang="en-US" altLang="zh-CN" sz="2400" dirty="0" smtClean="0"/>
              <a:t>.</a:t>
            </a:r>
            <a:endParaRPr lang="en-US" altLang="zh-CN" sz="2400" dirty="0"/>
          </a:p>
          <a:p>
            <a:pPr marL="342900" indent="-342900">
              <a:buFont typeface="Arial" panose="020B0604020202020204" pitchFamily="34" charset="0"/>
              <a:buChar char="•"/>
            </a:pPr>
            <a:r>
              <a:rPr lang="zh-CN" altLang="en-US" sz="2400" dirty="0"/>
              <a:t>缺点</a:t>
            </a:r>
            <a:r>
              <a:rPr lang="en-US" altLang="zh-CN" sz="2400" dirty="0"/>
              <a:t>: </a:t>
            </a:r>
            <a:r>
              <a:rPr lang="zh-CN" altLang="en-US" sz="2400" dirty="0"/>
              <a:t>机器码占用存储空间更多</a:t>
            </a:r>
            <a:r>
              <a:rPr lang="en-US" altLang="zh-CN" sz="2400" dirty="0"/>
              <a:t>(10%~20%), </a:t>
            </a:r>
            <a:r>
              <a:rPr lang="zh-CN" altLang="en-US" sz="2400" dirty="0"/>
              <a:t>安装应用时间更长</a:t>
            </a:r>
            <a:r>
              <a:rPr lang="en-US" altLang="zh-CN" sz="2400" dirty="0"/>
              <a:t>.</a:t>
            </a:r>
          </a:p>
        </p:txBody>
      </p:sp>
    </p:spTree>
    <p:extLst>
      <p:ext uri="{BB962C8B-B14F-4D97-AF65-F5344CB8AC3E}">
        <p14:creationId xmlns:p14="http://schemas.microsoft.com/office/powerpoint/2010/main" val="10023543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平台</a:t>
            </a:r>
            <a:r>
              <a:rPr lang="zh-CN" altLang="en-US" dirty="0" smtClean="0"/>
              <a:t>架构</a:t>
            </a:r>
            <a:r>
              <a:rPr lang="en-US" altLang="zh-CN" dirty="0" smtClean="0"/>
              <a:t>-Java API Framework</a:t>
            </a:r>
            <a:endParaRPr lang="en-US" altLang="zh-CN" dirty="0"/>
          </a:p>
        </p:txBody>
      </p:sp>
      <p:sp>
        <p:nvSpPr>
          <p:cNvPr id="3" name="内容占位符 2"/>
          <p:cNvSpPr>
            <a:spLocks noGrp="1"/>
          </p:cNvSpPr>
          <p:nvPr>
            <p:ph sz="quarter" idx="10"/>
          </p:nvPr>
        </p:nvSpPr>
        <p:spPr>
          <a:xfrm>
            <a:off x="619924" y="1407159"/>
            <a:ext cx="10975176" cy="1660506"/>
          </a:xfrm>
        </p:spPr>
        <p:txBody>
          <a:bodyPr/>
          <a:lstStyle/>
          <a:p>
            <a:pPr marL="342900" indent="-342900">
              <a:buFont typeface="Arial" panose="020B0604020202020204" pitchFamily="34" charset="0"/>
              <a:buChar char="•"/>
            </a:pPr>
            <a:r>
              <a:rPr lang="en-US" altLang="zh-CN" sz="2400" dirty="0" smtClean="0"/>
              <a:t>Framework</a:t>
            </a:r>
            <a:r>
              <a:rPr lang="zh-CN" altLang="en-US" sz="2400" dirty="0" smtClean="0"/>
              <a:t>层提供了上层应用访问</a:t>
            </a:r>
            <a:r>
              <a:rPr lang="en-US" altLang="zh-CN" sz="2400" dirty="0" smtClean="0"/>
              <a:t>Android</a:t>
            </a:r>
            <a:r>
              <a:rPr lang="zh-CN" altLang="en-US" sz="2400" dirty="0" smtClean="0"/>
              <a:t>系统的整个功能集</a:t>
            </a:r>
            <a:r>
              <a:rPr lang="en-US" altLang="zh-CN" sz="2400" dirty="0" smtClean="0"/>
              <a:t>. </a:t>
            </a:r>
            <a:r>
              <a:rPr lang="zh-CN" altLang="en-US" sz="2400" dirty="0" smtClean="0"/>
              <a:t>它能让上层应用方便的使用系统的各个模块和服务</a:t>
            </a:r>
            <a:r>
              <a:rPr lang="en-US" altLang="zh-CN" sz="2400" dirty="0" smtClean="0"/>
              <a:t>.</a:t>
            </a:r>
            <a:r>
              <a:rPr lang="zh-CN" altLang="en-US" sz="2400" dirty="0" smtClean="0"/>
              <a:t>比如</a:t>
            </a:r>
            <a:r>
              <a:rPr lang="en-US" altLang="zh-CN" sz="2400" dirty="0" smtClean="0"/>
              <a:t>: UI</a:t>
            </a:r>
            <a:r>
              <a:rPr lang="zh-CN" altLang="en-US" sz="2400" dirty="0" smtClean="0"/>
              <a:t>控件</a:t>
            </a:r>
            <a:r>
              <a:rPr lang="en-US" altLang="zh-CN" sz="2400" dirty="0" smtClean="0"/>
              <a:t>, </a:t>
            </a:r>
            <a:r>
              <a:rPr lang="zh-CN" altLang="en-US" sz="2400" dirty="0" smtClean="0"/>
              <a:t>资源管理器</a:t>
            </a:r>
            <a:r>
              <a:rPr lang="en-US" altLang="zh-CN" sz="2400" dirty="0" smtClean="0"/>
              <a:t>, </a:t>
            </a:r>
            <a:r>
              <a:rPr lang="zh-CN" altLang="en-US" sz="2400" dirty="0" smtClean="0"/>
              <a:t>通知管理器</a:t>
            </a:r>
            <a:r>
              <a:rPr lang="en-US" altLang="zh-CN" sz="2400" dirty="0" smtClean="0"/>
              <a:t>, 4</a:t>
            </a:r>
            <a:r>
              <a:rPr lang="zh-CN" altLang="en-US" sz="2400" dirty="0" smtClean="0"/>
              <a:t>大组件等</a:t>
            </a:r>
            <a:r>
              <a:rPr lang="en-US" altLang="zh-CN" sz="2400" dirty="0" smtClean="0"/>
              <a:t>.</a:t>
            </a:r>
            <a:endParaRPr lang="en-US" altLang="zh-CN" sz="2400" dirty="0"/>
          </a:p>
        </p:txBody>
      </p:sp>
    </p:spTree>
    <p:extLst>
      <p:ext uri="{BB962C8B-B14F-4D97-AF65-F5344CB8AC3E}">
        <p14:creationId xmlns:p14="http://schemas.microsoft.com/office/powerpoint/2010/main" val="5453021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平台</a:t>
            </a:r>
            <a:r>
              <a:rPr lang="zh-CN" altLang="en-US" dirty="0" smtClean="0"/>
              <a:t>架构</a:t>
            </a:r>
            <a:r>
              <a:rPr lang="en-US" altLang="zh-CN" dirty="0" smtClean="0"/>
              <a:t>-</a:t>
            </a:r>
            <a:r>
              <a:rPr lang="zh-CN" altLang="en-US" dirty="0" smtClean="0"/>
              <a:t>上层应用</a:t>
            </a:r>
            <a:endParaRPr lang="en-US" altLang="zh-CN" dirty="0"/>
          </a:p>
        </p:txBody>
      </p:sp>
      <p:sp>
        <p:nvSpPr>
          <p:cNvPr id="3" name="内容占位符 2"/>
          <p:cNvSpPr>
            <a:spLocks noGrp="1"/>
          </p:cNvSpPr>
          <p:nvPr>
            <p:ph sz="quarter" idx="10"/>
          </p:nvPr>
        </p:nvSpPr>
        <p:spPr>
          <a:xfrm>
            <a:off x="619924" y="1407159"/>
            <a:ext cx="10975176" cy="1660506"/>
          </a:xfrm>
        </p:spPr>
        <p:txBody>
          <a:bodyPr/>
          <a:lstStyle/>
          <a:p>
            <a:pPr marL="342900" indent="-342900">
              <a:buFont typeface="Arial" panose="020B0604020202020204" pitchFamily="34" charset="0"/>
              <a:buChar char="•"/>
            </a:pPr>
            <a:r>
              <a:rPr lang="zh-CN" altLang="en-US" sz="2400" dirty="0" smtClean="0"/>
              <a:t>系统内置应用</a:t>
            </a:r>
            <a:r>
              <a:rPr lang="en-US" altLang="zh-CN" sz="2400" dirty="0" smtClean="0"/>
              <a:t>.  </a:t>
            </a:r>
            <a:r>
              <a:rPr lang="zh-CN" altLang="en-US" sz="2400" dirty="0" smtClean="0"/>
              <a:t>比如相机</a:t>
            </a:r>
            <a:r>
              <a:rPr lang="en-US" altLang="zh-CN" sz="2400" dirty="0" smtClean="0"/>
              <a:t>, </a:t>
            </a:r>
            <a:r>
              <a:rPr lang="zh-CN" altLang="en-US" sz="2400" dirty="0" smtClean="0"/>
              <a:t>短信</a:t>
            </a:r>
            <a:r>
              <a:rPr lang="en-US" altLang="zh-CN" sz="2400" dirty="0" smtClean="0"/>
              <a:t>, </a:t>
            </a:r>
            <a:r>
              <a:rPr lang="zh-CN" altLang="en-US" sz="2400" dirty="0" smtClean="0"/>
              <a:t>闹钟等</a:t>
            </a:r>
            <a:r>
              <a:rPr lang="en-US" altLang="zh-CN" sz="2400" dirty="0" smtClean="0"/>
              <a:t>.</a:t>
            </a:r>
          </a:p>
          <a:p>
            <a:pPr marL="342900" indent="-342900">
              <a:buFont typeface="Arial" panose="020B0604020202020204" pitchFamily="34" charset="0"/>
              <a:buChar char="•"/>
            </a:pPr>
            <a:r>
              <a:rPr lang="zh-CN" altLang="en-US" sz="2400" dirty="0" smtClean="0"/>
              <a:t>开发者开发的应用</a:t>
            </a:r>
            <a:r>
              <a:rPr lang="en-US" altLang="zh-CN" sz="2400" dirty="0" smtClean="0"/>
              <a:t>.</a:t>
            </a:r>
            <a:endParaRPr lang="en-US" altLang="zh-CN" sz="2400" dirty="0"/>
          </a:p>
        </p:txBody>
      </p:sp>
      <p:pic>
        <p:nvPicPr>
          <p:cNvPr id="4" name="内容占位符 5"/>
          <p:cNvPicPr>
            <a:picLocks noChangeAspect="1"/>
          </p:cNvPicPr>
          <p:nvPr/>
        </p:nvPicPr>
        <p:blipFill>
          <a:blip r:embed="rId3"/>
          <a:stretch>
            <a:fillRect/>
          </a:stretch>
        </p:blipFill>
        <p:spPr bwMode="auto">
          <a:xfrm>
            <a:off x="3966819" y="2120385"/>
            <a:ext cx="7628281" cy="4298052"/>
          </a:xfrm>
          <a:prstGeom prst="rect">
            <a:avLst/>
          </a:prstGeom>
          <a:noFill/>
          <a:ln w="9525">
            <a:noFill/>
            <a:miter lim="800000"/>
            <a:headEnd/>
            <a:tailEnd/>
          </a:ln>
        </p:spPr>
      </p:pic>
    </p:spTree>
    <p:extLst>
      <p:ext uri="{BB962C8B-B14F-4D97-AF65-F5344CB8AC3E}">
        <p14:creationId xmlns:p14="http://schemas.microsoft.com/office/powerpoint/2010/main" val="3756090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四大组件</a:t>
            </a:r>
            <a:endParaRPr lang="en-US" altLang="zh-CN" dirty="0"/>
          </a:p>
        </p:txBody>
      </p:sp>
      <p:sp>
        <p:nvSpPr>
          <p:cNvPr id="3" name="内容占位符 2"/>
          <p:cNvSpPr>
            <a:spLocks noGrp="1"/>
          </p:cNvSpPr>
          <p:nvPr>
            <p:ph sz="quarter" idx="10"/>
          </p:nvPr>
        </p:nvSpPr>
        <p:spPr>
          <a:xfrm>
            <a:off x="619924" y="1407159"/>
            <a:ext cx="10975176" cy="1660506"/>
          </a:xfrm>
        </p:spPr>
        <p:txBody>
          <a:bodyPr/>
          <a:lstStyle/>
          <a:p>
            <a:pPr marL="342900" indent="-342900">
              <a:buFont typeface="Arial" panose="020B0604020202020204" pitchFamily="34" charset="0"/>
              <a:buChar char="•"/>
            </a:pPr>
            <a:r>
              <a:rPr lang="zh-CN" altLang="en-US" sz="2400" dirty="0" smtClean="0"/>
              <a:t>思考</a:t>
            </a:r>
            <a:r>
              <a:rPr lang="en-US" altLang="zh-CN" sz="2400" dirty="0" smtClean="0"/>
              <a:t>: Android</a:t>
            </a:r>
            <a:r>
              <a:rPr lang="zh-CN" altLang="en-US" sz="2400" dirty="0" smtClean="0"/>
              <a:t>应用程序是什么</a:t>
            </a:r>
            <a:r>
              <a:rPr lang="en-US" altLang="zh-CN" sz="2400" dirty="0" smtClean="0"/>
              <a:t>? </a:t>
            </a:r>
            <a:r>
              <a:rPr lang="zh-CN" altLang="en-US" sz="2400" dirty="0" smtClean="0"/>
              <a:t>可以做什么</a:t>
            </a:r>
            <a:r>
              <a:rPr lang="en-US" altLang="zh-CN" sz="2400" dirty="0" smtClean="0"/>
              <a:t>?  </a:t>
            </a:r>
            <a:r>
              <a:rPr lang="zh-CN" altLang="en-US" sz="2400" dirty="0" smtClean="0"/>
              <a:t>需要做什么</a:t>
            </a:r>
            <a:r>
              <a:rPr lang="en-US" altLang="zh-CN" sz="2400" dirty="0" smtClean="0"/>
              <a:t>?</a:t>
            </a:r>
          </a:p>
          <a:p>
            <a:pPr marL="342900" indent="-342900">
              <a:buFont typeface="Arial" panose="020B0604020202020204" pitchFamily="34" charset="0"/>
              <a:buChar char="•"/>
            </a:pPr>
            <a:endParaRPr lang="en-US" altLang="zh-CN" sz="2400" dirty="0" smtClean="0"/>
          </a:p>
          <a:p>
            <a:pPr marL="342900" indent="-342900">
              <a:buFont typeface="Arial" panose="020B0604020202020204" pitchFamily="34" charset="0"/>
              <a:buChar char="•"/>
            </a:pPr>
            <a:endParaRPr lang="en-US" altLang="zh-CN" sz="2400" dirty="0"/>
          </a:p>
        </p:txBody>
      </p:sp>
      <p:sp>
        <p:nvSpPr>
          <p:cNvPr id="4" name="内容占位符 2"/>
          <p:cNvSpPr txBox="1">
            <a:spLocks/>
          </p:cNvSpPr>
          <p:nvPr/>
        </p:nvSpPr>
        <p:spPr bwMode="auto">
          <a:xfrm>
            <a:off x="619924" y="2890519"/>
            <a:ext cx="10975176" cy="166050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defTabSz="457200" rtl="0" eaLnBrk="1" fontAlgn="base" hangingPunct="1">
              <a:spcBef>
                <a:spcPts val="600"/>
              </a:spcBef>
              <a:spcAft>
                <a:spcPts val="720"/>
              </a:spcAft>
              <a:buFont typeface="Arial" charset="0"/>
              <a:defRPr sz="2000" kern="1200">
                <a:solidFill>
                  <a:srgbClr val="463E40"/>
                </a:solidFill>
                <a:latin typeface="微软雅黑" panose="020B0503020204020204" pitchFamily="34" charset="-122"/>
                <a:ea typeface="微软雅黑" panose="020B0503020204020204" pitchFamily="34" charset="-122"/>
                <a:cs typeface="+mn-cs"/>
              </a:defRPr>
            </a:lvl1pPr>
            <a:lvl2pPr marL="228600" indent="-228600" algn="l" defTabSz="457200" rtl="0" eaLnBrk="1" fontAlgn="base" hangingPunct="1">
              <a:spcBef>
                <a:spcPts val="500"/>
              </a:spcBef>
              <a:spcAft>
                <a:spcPct val="0"/>
              </a:spcAft>
              <a:buClr>
                <a:schemeClr val="bg2"/>
              </a:buClr>
              <a:buSzPct val="90000"/>
              <a:buFont typeface="Verdana" pitchFamily="34" charset="0"/>
              <a:buChar char="●"/>
              <a:defRPr kern="1200">
                <a:solidFill>
                  <a:srgbClr val="463E40"/>
                </a:solidFill>
                <a:latin typeface="微软雅黑" panose="020B0503020204020204" pitchFamily="34" charset="-122"/>
                <a:ea typeface="微软雅黑" panose="020B0503020204020204" pitchFamily="34" charset="-122"/>
                <a:cs typeface="+mn-cs"/>
              </a:defRPr>
            </a:lvl2pPr>
            <a:lvl3pPr marL="571500" indent="-287338" algn="l" defTabSz="457200" rtl="0" eaLnBrk="1" fontAlgn="base" hangingPunct="1">
              <a:spcBef>
                <a:spcPts val="600"/>
              </a:spcBef>
              <a:spcAft>
                <a:spcPct val="0"/>
              </a:spcAft>
              <a:buClr>
                <a:schemeClr val="accent3"/>
              </a:buClr>
              <a:buSzPct val="90000"/>
              <a:buFont typeface="Verdana" pitchFamily="34" charset="0"/>
              <a:buChar char="●"/>
              <a:defRPr sz="1600" kern="1200">
                <a:solidFill>
                  <a:srgbClr val="463E40"/>
                </a:solidFill>
                <a:latin typeface="微软雅黑" panose="020B0503020204020204" pitchFamily="34" charset="-122"/>
                <a:ea typeface="微软雅黑" panose="020B0503020204020204" pitchFamily="34" charset="-122"/>
                <a:cs typeface="+mn-cs"/>
              </a:defRPr>
            </a:lvl3pPr>
            <a:lvl4pPr marL="803275" indent="-182563" algn="l" defTabSz="457200" rtl="0" eaLnBrk="1" fontAlgn="base" hangingPunct="1">
              <a:spcBef>
                <a:spcPts val="600"/>
              </a:spcBef>
              <a:spcAft>
                <a:spcPct val="0"/>
              </a:spcAft>
              <a:buClr>
                <a:schemeClr val="accent4"/>
              </a:buClr>
              <a:buSzPct val="90000"/>
              <a:buFont typeface="Verdana" pitchFamily="34" charset="0"/>
              <a:buChar char="●"/>
              <a:defRPr sz="1400" kern="1200">
                <a:solidFill>
                  <a:srgbClr val="463E40"/>
                </a:solidFill>
                <a:latin typeface="微软雅黑" panose="020B0503020204020204" pitchFamily="34" charset="-122"/>
                <a:ea typeface="微软雅黑" panose="020B0503020204020204" pitchFamily="34" charset="-122"/>
                <a:cs typeface="+mn-cs"/>
              </a:defRPr>
            </a:lvl4pPr>
            <a:lvl5pPr marL="1087438" indent="-173038" algn="l" defTabSz="457200" rtl="0" eaLnBrk="1" fontAlgn="base" hangingPunct="1">
              <a:spcBef>
                <a:spcPts val="600"/>
              </a:spcBef>
              <a:spcAft>
                <a:spcPct val="0"/>
              </a:spcAft>
              <a:buClr>
                <a:schemeClr val="accent2"/>
              </a:buClr>
              <a:buSzPct val="90000"/>
              <a:buFont typeface="Verdana" pitchFamily="34" charset="0"/>
              <a:buChar char="●"/>
              <a:defRPr sz="1400" kern="1200">
                <a:solidFill>
                  <a:srgbClr val="463E40"/>
                </a:solidFill>
                <a:latin typeface="微软雅黑" panose="020B0503020204020204" pitchFamily="34" charset="-122"/>
                <a:ea typeface="微软雅黑" panose="020B0503020204020204" pitchFamily="34" charset="-122"/>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CN" sz="2400" dirty="0" smtClean="0"/>
              <a:t>    Android App</a:t>
            </a:r>
            <a:r>
              <a:rPr lang="zh-CN" altLang="en-US" sz="2400" dirty="0" smtClean="0"/>
              <a:t>是一系列相互搭配</a:t>
            </a:r>
            <a:r>
              <a:rPr lang="en-US" altLang="zh-CN" sz="2400" dirty="0" smtClean="0"/>
              <a:t>, </a:t>
            </a:r>
            <a:r>
              <a:rPr lang="zh-CN" altLang="en-US" sz="2400" dirty="0" smtClean="0"/>
              <a:t>相互关联</a:t>
            </a:r>
            <a:r>
              <a:rPr lang="en-US" altLang="zh-CN" sz="2400" dirty="0" smtClean="0"/>
              <a:t>, </a:t>
            </a:r>
            <a:r>
              <a:rPr lang="zh-CN" altLang="en-US" sz="2400" dirty="0" smtClean="0"/>
              <a:t>并且基于</a:t>
            </a:r>
            <a:r>
              <a:rPr lang="en-US" altLang="zh-CN" sz="2400" dirty="0" smtClean="0"/>
              <a:t>Android</a:t>
            </a:r>
            <a:r>
              <a:rPr lang="zh-CN" altLang="en-US" sz="2400" dirty="0" smtClean="0"/>
              <a:t>框架的允许的组件构成</a:t>
            </a:r>
            <a:r>
              <a:rPr lang="en-US" altLang="zh-CN" sz="2400" dirty="0" smtClean="0"/>
              <a:t>.</a:t>
            </a:r>
          </a:p>
          <a:p>
            <a:r>
              <a:rPr lang="en-US" altLang="zh-CN" sz="2400" dirty="0"/>
              <a:t> </a:t>
            </a:r>
            <a:r>
              <a:rPr lang="en-US" altLang="zh-CN" sz="2400" dirty="0" smtClean="0"/>
              <a:t>   </a:t>
            </a:r>
            <a:r>
              <a:rPr lang="zh-CN" altLang="en-US" sz="2400" dirty="0" smtClean="0"/>
              <a:t>这些组件可以提供</a:t>
            </a:r>
            <a:r>
              <a:rPr lang="en-US" altLang="zh-CN" sz="2400" dirty="0" smtClean="0"/>
              <a:t>UI</a:t>
            </a:r>
            <a:r>
              <a:rPr lang="zh-CN" altLang="en-US" sz="2400" dirty="0" smtClean="0"/>
              <a:t>交互</a:t>
            </a:r>
            <a:r>
              <a:rPr lang="en-US" altLang="zh-CN" sz="2400" dirty="0" smtClean="0"/>
              <a:t>, </a:t>
            </a:r>
            <a:r>
              <a:rPr lang="zh-CN" altLang="en-US" sz="2400" dirty="0" smtClean="0"/>
              <a:t>执行后台任务</a:t>
            </a:r>
            <a:r>
              <a:rPr lang="en-US" altLang="zh-CN" sz="2400" dirty="0" smtClean="0"/>
              <a:t>, </a:t>
            </a:r>
            <a:r>
              <a:rPr lang="zh-CN" altLang="en-US" sz="2400" dirty="0" smtClean="0"/>
              <a:t>存储并提供数据</a:t>
            </a:r>
            <a:r>
              <a:rPr lang="en-US" altLang="zh-CN" sz="2400" dirty="0" smtClean="0"/>
              <a:t>, </a:t>
            </a:r>
            <a:r>
              <a:rPr lang="zh-CN" altLang="en-US" sz="2400" dirty="0" smtClean="0"/>
              <a:t>并相互通信</a:t>
            </a:r>
            <a:r>
              <a:rPr lang="en-US" altLang="zh-CN" sz="2400" dirty="0" smtClean="0"/>
              <a:t>.</a:t>
            </a:r>
          </a:p>
          <a:p>
            <a:pPr marL="342900" indent="-342900">
              <a:buFont typeface="Arial" panose="020B0604020202020204" pitchFamily="34" charset="0"/>
              <a:buChar char="•"/>
            </a:pPr>
            <a:endParaRPr lang="en-US" altLang="zh-CN" sz="2400" dirty="0"/>
          </a:p>
        </p:txBody>
      </p:sp>
    </p:spTree>
    <p:extLst>
      <p:ext uri="{BB962C8B-B14F-4D97-AF65-F5344CB8AC3E}">
        <p14:creationId xmlns:p14="http://schemas.microsoft.com/office/powerpoint/2010/main" val="811000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四大组件</a:t>
            </a:r>
            <a:endParaRPr lang="en-US" altLang="zh-CN" dirty="0"/>
          </a:p>
        </p:txBody>
      </p:sp>
      <p:pic>
        <p:nvPicPr>
          <p:cNvPr id="5" name="图片 4"/>
          <p:cNvPicPr>
            <a:picLocks noChangeAspect="1"/>
          </p:cNvPicPr>
          <p:nvPr/>
        </p:nvPicPr>
        <p:blipFill>
          <a:blip r:embed="rId3"/>
          <a:stretch>
            <a:fillRect/>
          </a:stretch>
        </p:blipFill>
        <p:spPr>
          <a:xfrm>
            <a:off x="1043463" y="1259840"/>
            <a:ext cx="9624538" cy="5451243"/>
          </a:xfrm>
          <a:prstGeom prst="rect">
            <a:avLst/>
          </a:prstGeom>
        </p:spPr>
      </p:pic>
    </p:spTree>
    <p:extLst>
      <p:ext uri="{BB962C8B-B14F-4D97-AF65-F5344CB8AC3E}">
        <p14:creationId xmlns:p14="http://schemas.microsoft.com/office/powerpoint/2010/main" val="18506441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四大组件</a:t>
            </a:r>
            <a:endParaRPr lang="en-US" altLang="zh-CN" dirty="0"/>
          </a:p>
        </p:txBody>
      </p:sp>
      <p:sp>
        <p:nvSpPr>
          <p:cNvPr id="3" name="内容占位符 2"/>
          <p:cNvSpPr>
            <a:spLocks noGrp="1"/>
          </p:cNvSpPr>
          <p:nvPr>
            <p:ph sz="quarter" idx="10"/>
          </p:nvPr>
        </p:nvSpPr>
        <p:spPr>
          <a:xfrm>
            <a:off x="619924" y="1407159"/>
            <a:ext cx="10975176" cy="1660506"/>
          </a:xfrm>
        </p:spPr>
        <p:txBody>
          <a:bodyPr/>
          <a:lstStyle/>
          <a:p>
            <a:pPr marL="342900" indent="-342900">
              <a:buFont typeface="Arial" panose="020B0604020202020204" pitchFamily="34" charset="0"/>
              <a:buChar char="•"/>
            </a:pPr>
            <a:r>
              <a:rPr lang="en-US" altLang="zh-CN" sz="2400" dirty="0" smtClean="0"/>
              <a:t>Android</a:t>
            </a:r>
            <a:r>
              <a:rPr lang="zh-CN" altLang="en-US" sz="2400" dirty="0" smtClean="0"/>
              <a:t>为我们提供了</a:t>
            </a:r>
            <a:r>
              <a:rPr lang="en-US" altLang="zh-CN" sz="2400" dirty="0" smtClean="0"/>
              <a:t>4</a:t>
            </a:r>
            <a:r>
              <a:rPr lang="zh-CN" altLang="en-US" sz="2400" dirty="0" smtClean="0"/>
              <a:t>大组件</a:t>
            </a:r>
            <a:r>
              <a:rPr lang="en-US" altLang="zh-CN" sz="2400" dirty="0" smtClean="0"/>
              <a:t>, </a:t>
            </a:r>
            <a:r>
              <a:rPr lang="zh-CN" altLang="en-US" sz="2400" dirty="0" smtClean="0"/>
              <a:t>让我们很轻松的实现这些需求</a:t>
            </a:r>
            <a:r>
              <a:rPr lang="en-US" altLang="zh-CN" sz="2400" dirty="0" smtClean="0"/>
              <a:t>.</a:t>
            </a:r>
            <a:endParaRPr lang="en-US" altLang="zh-CN" sz="2400" dirty="0"/>
          </a:p>
          <a:p>
            <a:pPr marL="342900" indent="-342900">
              <a:buFont typeface="Arial" panose="020B0604020202020204" pitchFamily="34" charset="0"/>
              <a:buChar char="•"/>
            </a:pPr>
            <a:endParaRPr lang="en-US" altLang="zh-CN" sz="2400" dirty="0" smtClean="0"/>
          </a:p>
          <a:p>
            <a:pPr marL="342900" indent="-342900">
              <a:buFont typeface="Arial" panose="020B0604020202020204" pitchFamily="34" charset="0"/>
              <a:buChar char="•"/>
            </a:pPr>
            <a:r>
              <a:rPr lang="zh-CN" altLang="en-US" sz="2400" dirty="0" smtClean="0"/>
              <a:t>这些组件都被注册到</a:t>
            </a:r>
            <a:r>
              <a:rPr lang="en-US" altLang="zh-CN" sz="2400" dirty="0" smtClean="0"/>
              <a:t>Android Manifest(</a:t>
            </a:r>
            <a:r>
              <a:rPr lang="zh-CN" altLang="en-US" sz="2400" dirty="0" smtClean="0"/>
              <a:t>所以</a:t>
            </a:r>
            <a:r>
              <a:rPr lang="en-US" altLang="zh-CN" sz="2400" dirty="0" smtClean="0"/>
              <a:t>Android</a:t>
            </a:r>
            <a:r>
              <a:rPr lang="zh-CN" altLang="en-US" sz="2400" dirty="0" smtClean="0"/>
              <a:t>系统知道每个</a:t>
            </a:r>
            <a:r>
              <a:rPr lang="en-US" altLang="zh-CN" sz="2400" dirty="0" smtClean="0"/>
              <a:t>app</a:t>
            </a:r>
            <a:r>
              <a:rPr lang="zh-CN" altLang="en-US" sz="2400" dirty="0" smtClean="0"/>
              <a:t>有哪些组件</a:t>
            </a:r>
            <a:r>
              <a:rPr lang="en-US" altLang="zh-CN" sz="2400" dirty="0" smtClean="0"/>
              <a:t>)</a:t>
            </a:r>
          </a:p>
          <a:p>
            <a:pPr marL="342900" indent="-342900">
              <a:buFont typeface="Arial" panose="020B0604020202020204" pitchFamily="34" charset="0"/>
              <a:buChar char="•"/>
            </a:pPr>
            <a:r>
              <a:rPr lang="en-US" altLang="zh-CN" sz="2400" dirty="0" smtClean="0"/>
              <a:t>Activity:</a:t>
            </a:r>
            <a:r>
              <a:rPr lang="zh-CN" altLang="en-US" sz="2400" dirty="0" smtClean="0"/>
              <a:t>提供和用户交互的</a:t>
            </a:r>
            <a:r>
              <a:rPr lang="en-US" altLang="zh-CN" sz="2400" dirty="0" smtClean="0"/>
              <a:t>,</a:t>
            </a:r>
            <a:r>
              <a:rPr lang="zh-CN" altLang="en-US" sz="2400" dirty="0" smtClean="0"/>
              <a:t>承载</a:t>
            </a:r>
            <a:r>
              <a:rPr lang="en-US" altLang="zh-CN" sz="2400" dirty="0" smtClean="0"/>
              <a:t>UI</a:t>
            </a:r>
            <a:r>
              <a:rPr lang="zh-CN" altLang="en-US" sz="2400" dirty="0" smtClean="0"/>
              <a:t>的组件</a:t>
            </a:r>
            <a:r>
              <a:rPr lang="en-US" altLang="zh-CN" sz="2400" dirty="0" smtClean="0"/>
              <a:t>.</a:t>
            </a:r>
          </a:p>
          <a:p>
            <a:pPr marL="342900" indent="-342900">
              <a:buFont typeface="Arial" panose="020B0604020202020204" pitchFamily="34" charset="0"/>
              <a:buChar char="•"/>
            </a:pPr>
            <a:r>
              <a:rPr lang="en-US" altLang="zh-CN" sz="2400" dirty="0" smtClean="0"/>
              <a:t>Service:</a:t>
            </a:r>
            <a:r>
              <a:rPr lang="zh-CN" altLang="en-US" sz="2400" dirty="0"/>
              <a:t>是一个可以在后台执行长时间运行操作而不提供用户界面的应用</a:t>
            </a:r>
            <a:r>
              <a:rPr lang="zh-CN" altLang="en-US" sz="2400" dirty="0" smtClean="0"/>
              <a:t>组件</a:t>
            </a:r>
            <a:r>
              <a:rPr lang="en-US" altLang="zh-CN" sz="2400" dirty="0" smtClean="0"/>
              <a:t>.</a:t>
            </a:r>
          </a:p>
          <a:p>
            <a:pPr marL="342900" indent="-342900">
              <a:buFont typeface="Arial" panose="020B0604020202020204" pitchFamily="34" charset="0"/>
              <a:buChar char="•"/>
            </a:pPr>
            <a:r>
              <a:rPr lang="en-US" altLang="zh-CN" sz="2400" dirty="0" err="1" smtClean="0"/>
              <a:t>BradcastReceiver</a:t>
            </a:r>
            <a:r>
              <a:rPr lang="en-US" altLang="zh-CN" sz="2400" dirty="0" smtClean="0"/>
              <a:t>:</a:t>
            </a:r>
            <a:r>
              <a:rPr lang="zh-CN" altLang="en-US" sz="2400" dirty="0" smtClean="0"/>
              <a:t>事件</a:t>
            </a:r>
            <a:r>
              <a:rPr lang="en-US" altLang="zh-CN" sz="2400" dirty="0" smtClean="0"/>
              <a:t>/</a:t>
            </a:r>
            <a:r>
              <a:rPr lang="zh-CN" altLang="en-US" sz="2400" dirty="0" smtClean="0"/>
              <a:t>消息接受器</a:t>
            </a:r>
            <a:r>
              <a:rPr lang="en-US" altLang="zh-CN" sz="2400" dirty="0" smtClean="0"/>
              <a:t>,</a:t>
            </a:r>
            <a:r>
              <a:rPr lang="zh-CN" altLang="en-US" sz="2400" dirty="0" smtClean="0"/>
              <a:t>提供了一种组件之前发送事件</a:t>
            </a:r>
            <a:r>
              <a:rPr lang="en-US" altLang="zh-CN" sz="2400" dirty="0" smtClean="0"/>
              <a:t>/</a:t>
            </a:r>
            <a:r>
              <a:rPr lang="zh-CN" altLang="en-US" sz="2400" dirty="0" smtClean="0"/>
              <a:t>消息的机制</a:t>
            </a:r>
            <a:r>
              <a:rPr lang="en-US" altLang="zh-CN" sz="2400" dirty="0" smtClean="0"/>
              <a:t>.</a:t>
            </a:r>
          </a:p>
          <a:p>
            <a:pPr marL="342900" indent="-342900">
              <a:buFont typeface="Arial" panose="020B0604020202020204" pitchFamily="34" charset="0"/>
              <a:buChar char="•"/>
            </a:pPr>
            <a:r>
              <a:rPr lang="en-US" altLang="zh-CN" sz="2400" dirty="0" err="1" smtClean="0"/>
              <a:t>ContentProvider</a:t>
            </a:r>
            <a:r>
              <a:rPr lang="en-US" altLang="zh-CN" sz="2400" dirty="0" smtClean="0"/>
              <a:t>:</a:t>
            </a:r>
            <a:r>
              <a:rPr lang="zh-CN" altLang="en-US" sz="2400" dirty="0" smtClean="0"/>
              <a:t>可以提供应用程序的指定数据给其他应用</a:t>
            </a:r>
            <a:r>
              <a:rPr lang="en-US" altLang="zh-CN" sz="2400" dirty="0" smtClean="0"/>
              <a:t>.</a:t>
            </a:r>
            <a:endParaRPr lang="en-US" altLang="zh-CN" sz="2400" dirty="0"/>
          </a:p>
        </p:txBody>
      </p:sp>
    </p:spTree>
    <p:extLst>
      <p:ext uri="{BB962C8B-B14F-4D97-AF65-F5344CB8AC3E}">
        <p14:creationId xmlns:p14="http://schemas.microsoft.com/office/powerpoint/2010/main" val="27157776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Activity</a:t>
            </a:r>
            <a:endParaRPr lang="en-US" altLang="zh-CN" dirty="0"/>
          </a:p>
        </p:txBody>
      </p:sp>
      <p:sp>
        <p:nvSpPr>
          <p:cNvPr id="3" name="内容占位符 2"/>
          <p:cNvSpPr>
            <a:spLocks noGrp="1"/>
          </p:cNvSpPr>
          <p:nvPr>
            <p:ph sz="quarter" idx="10"/>
          </p:nvPr>
        </p:nvSpPr>
        <p:spPr>
          <a:xfrm>
            <a:off x="7589520" y="1407159"/>
            <a:ext cx="4419600" cy="1660506"/>
          </a:xfrm>
        </p:spPr>
        <p:txBody>
          <a:bodyPr/>
          <a:lstStyle/>
          <a:p>
            <a:pPr marL="342900" indent="-342900">
              <a:buFont typeface="Arial" panose="020B0604020202020204" pitchFamily="34" charset="0"/>
              <a:buChar char="•"/>
            </a:pPr>
            <a:r>
              <a:rPr lang="zh-CN" altLang="en-US" sz="2400" dirty="0" smtClean="0"/>
              <a:t>创建窗口用于应用程序绘制</a:t>
            </a:r>
            <a:r>
              <a:rPr lang="en-US" altLang="zh-CN" sz="2400" dirty="0" smtClean="0"/>
              <a:t>.</a:t>
            </a:r>
          </a:p>
          <a:p>
            <a:pPr marL="342900" indent="-342900">
              <a:buFont typeface="Arial" panose="020B0604020202020204" pitchFamily="34" charset="0"/>
              <a:buChar char="•"/>
            </a:pPr>
            <a:r>
              <a:rPr lang="zh-CN" altLang="en-US" sz="2400" dirty="0" smtClean="0"/>
              <a:t>接受并处理事件</a:t>
            </a:r>
            <a:r>
              <a:rPr lang="en-US" altLang="zh-CN" sz="2400" dirty="0" smtClean="0"/>
              <a:t>(</a:t>
            </a:r>
            <a:r>
              <a:rPr lang="zh-CN" altLang="en-US" sz="2400" dirty="0" smtClean="0"/>
              <a:t>例如按键</a:t>
            </a:r>
            <a:r>
              <a:rPr lang="en-US" altLang="zh-CN" sz="2400" dirty="0" smtClean="0"/>
              <a:t>).</a:t>
            </a:r>
          </a:p>
          <a:p>
            <a:pPr marL="342900" indent="-342900">
              <a:buFont typeface="Arial" panose="020B0604020202020204" pitchFamily="34" charset="0"/>
              <a:buChar char="•"/>
            </a:pPr>
            <a:endParaRPr lang="en-US" altLang="zh-CN" sz="2400" dirty="0"/>
          </a:p>
          <a:p>
            <a:pPr marL="342900" indent="-342900">
              <a:buFont typeface="Arial" panose="020B0604020202020204" pitchFamily="34" charset="0"/>
              <a:buChar char="•"/>
            </a:pPr>
            <a:r>
              <a:rPr lang="zh-CN" altLang="en-US" sz="2400" dirty="0" smtClean="0"/>
              <a:t>设计理念</a:t>
            </a:r>
            <a:r>
              <a:rPr lang="en-US" altLang="zh-CN" sz="2400" dirty="0" smtClean="0"/>
              <a:t>: Single focused thing that user can do.</a:t>
            </a:r>
          </a:p>
          <a:p>
            <a:pPr marL="342900" indent="-342900">
              <a:buFont typeface="Arial" panose="020B0604020202020204" pitchFamily="34" charset="0"/>
              <a:buChar char="•"/>
            </a:pPr>
            <a:r>
              <a:rPr lang="zh-CN" altLang="en-US" sz="2400" dirty="0" smtClean="0"/>
              <a:t>因为用户要</a:t>
            </a:r>
            <a:r>
              <a:rPr lang="en-US" altLang="zh-CN" sz="2400" dirty="0" smtClean="0"/>
              <a:t>(</a:t>
            </a:r>
            <a:r>
              <a:rPr lang="zh-CN" altLang="en-US" sz="2400" dirty="0" smtClean="0"/>
              <a:t>使用</a:t>
            </a:r>
            <a:r>
              <a:rPr lang="en-US" altLang="zh-CN" sz="2400" dirty="0" smtClean="0"/>
              <a:t>app)</a:t>
            </a:r>
            <a:r>
              <a:rPr lang="zh-CN" altLang="en-US" sz="2400" dirty="0" smtClean="0"/>
              <a:t>做某件事</a:t>
            </a:r>
            <a:r>
              <a:rPr lang="en-US" altLang="zh-CN" sz="2400" dirty="0" smtClean="0"/>
              <a:t>,</a:t>
            </a:r>
            <a:r>
              <a:rPr lang="zh-CN" altLang="en-US" sz="2400" dirty="0" smtClean="0"/>
              <a:t>他就必需要和设备交互</a:t>
            </a:r>
            <a:r>
              <a:rPr lang="en-US" altLang="zh-CN" sz="2400" dirty="0" smtClean="0"/>
              <a:t>. </a:t>
            </a:r>
            <a:r>
              <a:rPr lang="zh-CN" altLang="en-US" sz="2400" dirty="0" smtClean="0"/>
              <a:t>而</a:t>
            </a:r>
            <a:r>
              <a:rPr lang="en-US" altLang="zh-CN" sz="2400" dirty="0" smtClean="0"/>
              <a:t>Activity</a:t>
            </a:r>
            <a:r>
              <a:rPr lang="zh-CN" altLang="en-US" sz="2400" dirty="0" smtClean="0"/>
              <a:t>就提供了这样一个用户交互的接口</a:t>
            </a:r>
            <a:r>
              <a:rPr lang="en-US" altLang="zh-CN" sz="2400" dirty="0" smtClean="0"/>
              <a:t>.</a:t>
            </a:r>
          </a:p>
          <a:p>
            <a:r>
              <a:rPr lang="en-US" altLang="zh-CN" sz="2400" dirty="0"/>
              <a:t> </a:t>
            </a:r>
            <a:r>
              <a:rPr lang="en-US" altLang="zh-CN" sz="2400" dirty="0" smtClean="0"/>
              <a:t>   </a:t>
            </a:r>
            <a:endParaRPr lang="en-US" altLang="zh-CN" sz="2400" dirty="0"/>
          </a:p>
        </p:txBody>
      </p:sp>
      <p:pic>
        <p:nvPicPr>
          <p:cNvPr id="5" name="图片 4"/>
          <p:cNvPicPr>
            <a:picLocks noChangeAspect="1"/>
          </p:cNvPicPr>
          <p:nvPr/>
        </p:nvPicPr>
        <p:blipFill>
          <a:blip r:embed="rId3"/>
          <a:stretch>
            <a:fillRect/>
          </a:stretch>
        </p:blipFill>
        <p:spPr>
          <a:xfrm>
            <a:off x="622300" y="1630679"/>
            <a:ext cx="6925230" cy="3891548"/>
          </a:xfrm>
          <a:prstGeom prst="rect">
            <a:avLst/>
          </a:prstGeom>
        </p:spPr>
      </p:pic>
    </p:spTree>
    <p:extLst>
      <p:ext uri="{BB962C8B-B14F-4D97-AF65-F5344CB8AC3E}">
        <p14:creationId xmlns:p14="http://schemas.microsoft.com/office/powerpoint/2010/main" val="26073217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Service</a:t>
            </a:r>
            <a:endParaRPr lang="en-US" altLang="zh-CN" dirty="0"/>
          </a:p>
        </p:txBody>
      </p:sp>
      <p:sp>
        <p:nvSpPr>
          <p:cNvPr id="3" name="内容占位符 2"/>
          <p:cNvSpPr>
            <a:spLocks noGrp="1"/>
          </p:cNvSpPr>
          <p:nvPr>
            <p:ph sz="quarter" idx="10"/>
          </p:nvPr>
        </p:nvSpPr>
        <p:spPr>
          <a:xfrm>
            <a:off x="622300" y="1407159"/>
            <a:ext cx="11386820" cy="1660506"/>
          </a:xfrm>
        </p:spPr>
        <p:txBody>
          <a:bodyPr/>
          <a:lstStyle/>
          <a:p>
            <a:pPr marL="342900" indent="-342900">
              <a:buFont typeface="Arial" panose="020B0604020202020204" pitchFamily="34" charset="0"/>
              <a:buChar char="•"/>
            </a:pPr>
            <a:r>
              <a:rPr lang="zh-CN" altLang="en-US" sz="2400" dirty="0" smtClean="0"/>
              <a:t>思考</a:t>
            </a:r>
            <a:r>
              <a:rPr lang="en-US" altLang="zh-CN" sz="2400" dirty="0" smtClean="0"/>
              <a:t>: </a:t>
            </a:r>
          </a:p>
          <a:p>
            <a:pPr marL="342900" indent="-342900">
              <a:buFont typeface="Arial" panose="020B0604020202020204" pitchFamily="34" charset="0"/>
              <a:buChar char="•"/>
            </a:pPr>
            <a:r>
              <a:rPr lang="en-US" altLang="zh-CN" sz="2400" dirty="0" smtClean="0"/>
              <a:t>Service</a:t>
            </a:r>
            <a:r>
              <a:rPr lang="zh-CN" altLang="en-US" sz="2400" dirty="0" smtClean="0"/>
              <a:t>和后台线程</a:t>
            </a:r>
            <a:r>
              <a:rPr lang="en-US" altLang="zh-CN" sz="2400" dirty="0" smtClean="0"/>
              <a:t>(background thread)</a:t>
            </a:r>
            <a:r>
              <a:rPr lang="zh-CN" altLang="en-US" sz="2400" dirty="0" smtClean="0"/>
              <a:t>有什么区别</a:t>
            </a:r>
            <a:r>
              <a:rPr lang="en-US" altLang="zh-CN" sz="2400" dirty="0" smtClean="0"/>
              <a:t>?  </a:t>
            </a:r>
          </a:p>
          <a:p>
            <a:pPr marL="342900" indent="-342900">
              <a:buFont typeface="Arial" panose="020B0604020202020204" pitchFamily="34" charset="0"/>
              <a:buChar char="•"/>
            </a:pPr>
            <a:r>
              <a:rPr lang="zh-CN" altLang="en-US" sz="2400" dirty="0" smtClean="0"/>
              <a:t>为什么要有</a:t>
            </a:r>
            <a:r>
              <a:rPr lang="en-US" altLang="zh-CN" sz="2400" dirty="0" smtClean="0"/>
              <a:t>Service</a:t>
            </a:r>
            <a:r>
              <a:rPr lang="zh-CN" altLang="en-US" sz="2400" dirty="0" smtClean="0"/>
              <a:t>这个单独的组件</a:t>
            </a:r>
            <a:r>
              <a:rPr lang="en-US" altLang="zh-CN" sz="2400" dirty="0" smtClean="0"/>
              <a:t>?</a:t>
            </a:r>
          </a:p>
          <a:p>
            <a:pPr marL="342900" indent="-342900">
              <a:buFont typeface="Arial" panose="020B0604020202020204" pitchFamily="34" charset="0"/>
              <a:buChar char="•"/>
            </a:pPr>
            <a:r>
              <a:rPr lang="zh-CN" altLang="en-US" sz="2400" dirty="0" smtClean="0"/>
              <a:t>什么时候使用</a:t>
            </a:r>
            <a:r>
              <a:rPr lang="en-US" altLang="zh-CN" sz="2400" dirty="0" smtClean="0"/>
              <a:t>Service, </a:t>
            </a:r>
            <a:r>
              <a:rPr lang="zh-CN" altLang="en-US" sz="2400" dirty="0" smtClean="0"/>
              <a:t>什么时候使用后台线程</a:t>
            </a:r>
            <a:r>
              <a:rPr lang="en-US" altLang="zh-CN" sz="2400" dirty="0" smtClean="0"/>
              <a:t>?</a:t>
            </a:r>
          </a:p>
          <a:p>
            <a:pPr marL="342900" indent="-342900">
              <a:buFont typeface="Arial" panose="020B0604020202020204" pitchFamily="34" charset="0"/>
              <a:buChar char="•"/>
            </a:pPr>
            <a:endParaRPr lang="en-US" altLang="zh-CN" sz="2400" dirty="0"/>
          </a:p>
        </p:txBody>
      </p:sp>
    </p:spTree>
    <p:extLst>
      <p:ext uri="{BB962C8B-B14F-4D97-AF65-F5344CB8AC3E}">
        <p14:creationId xmlns:p14="http://schemas.microsoft.com/office/powerpoint/2010/main" val="4397355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Service</a:t>
            </a:r>
            <a:endParaRPr lang="en-US" altLang="zh-CN" dirty="0"/>
          </a:p>
        </p:txBody>
      </p:sp>
      <p:sp>
        <p:nvSpPr>
          <p:cNvPr id="3" name="内容占位符 2"/>
          <p:cNvSpPr>
            <a:spLocks noGrp="1"/>
          </p:cNvSpPr>
          <p:nvPr>
            <p:ph sz="quarter" idx="10"/>
          </p:nvPr>
        </p:nvSpPr>
        <p:spPr>
          <a:xfrm>
            <a:off x="7115504" y="1606856"/>
            <a:ext cx="4883105" cy="1660506"/>
          </a:xfrm>
        </p:spPr>
        <p:txBody>
          <a:bodyPr/>
          <a:lstStyle/>
          <a:p>
            <a:pPr marL="342900" indent="-342900">
              <a:buFont typeface="Arial" panose="020B0604020202020204" pitchFamily="34" charset="0"/>
              <a:buChar char="•"/>
            </a:pPr>
            <a:r>
              <a:rPr lang="zh-CN" altLang="en-US" sz="2400" dirty="0" smtClean="0"/>
              <a:t>一个不需要可视化组件承载的可以运行后台任务的一个组件</a:t>
            </a:r>
            <a:r>
              <a:rPr lang="en-US" altLang="zh-CN" sz="2400" dirty="0" smtClean="0"/>
              <a:t>.</a:t>
            </a:r>
          </a:p>
          <a:p>
            <a:pPr marL="342900" indent="-342900">
              <a:buFont typeface="Arial" panose="020B0604020202020204" pitchFamily="34" charset="0"/>
              <a:buChar char="•"/>
            </a:pPr>
            <a:r>
              <a:rPr lang="en-US" altLang="zh-CN" sz="2400" dirty="0" smtClean="0"/>
              <a:t>Service</a:t>
            </a:r>
            <a:r>
              <a:rPr lang="zh-CN" altLang="en-US" sz="2400" dirty="0" smtClean="0"/>
              <a:t>默认运行在主线程</a:t>
            </a:r>
            <a:r>
              <a:rPr lang="en-US" altLang="zh-CN" sz="2400" dirty="0" smtClean="0"/>
              <a:t>.</a:t>
            </a:r>
            <a:endParaRPr lang="en-US" altLang="zh-CN" sz="2400" dirty="0"/>
          </a:p>
        </p:txBody>
      </p:sp>
      <p:pic>
        <p:nvPicPr>
          <p:cNvPr id="4" name="图片 3"/>
          <p:cNvPicPr>
            <a:picLocks noChangeAspect="1"/>
          </p:cNvPicPr>
          <p:nvPr/>
        </p:nvPicPr>
        <p:blipFill>
          <a:blip r:embed="rId3"/>
          <a:stretch>
            <a:fillRect/>
          </a:stretch>
        </p:blipFill>
        <p:spPr>
          <a:xfrm>
            <a:off x="622300" y="1606856"/>
            <a:ext cx="6405789" cy="3595765"/>
          </a:xfrm>
          <a:prstGeom prst="rect">
            <a:avLst/>
          </a:prstGeom>
        </p:spPr>
      </p:pic>
    </p:spTree>
    <p:extLst>
      <p:ext uri="{BB962C8B-B14F-4D97-AF65-F5344CB8AC3E}">
        <p14:creationId xmlns:p14="http://schemas.microsoft.com/office/powerpoint/2010/main" val="39771060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Content Provider</a:t>
            </a:r>
            <a:endParaRPr lang="en-US" altLang="zh-CN" dirty="0"/>
          </a:p>
        </p:txBody>
      </p:sp>
      <p:sp>
        <p:nvSpPr>
          <p:cNvPr id="3" name="内容占位符 2"/>
          <p:cNvSpPr>
            <a:spLocks noGrp="1"/>
          </p:cNvSpPr>
          <p:nvPr>
            <p:ph sz="quarter" idx="10"/>
          </p:nvPr>
        </p:nvSpPr>
        <p:spPr>
          <a:xfrm>
            <a:off x="7589520" y="1407159"/>
            <a:ext cx="4419600" cy="1660506"/>
          </a:xfrm>
        </p:spPr>
        <p:txBody>
          <a:bodyPr/>
          <a:lstStyle/>
          <a:p>
            <a:pPr marL="342900" indent="-342900">
              <a:buFont typeface="Arial" panose="020B0604020202020204" pitchFamily="34" charset="0"/>
              <a:buChar char="•"/>
            </a:pPr>
            <a:r>
              <a:rPr lang="zh-CN" altLang="en-US" sz="2400" dirty="0" smtClean="0"/>
              <a:t>思考</a:t>
            </a:r>
            <a:r>
              <a:rPr lang="en-US" altLang="zh-CN" sz="2400" dirty="0" smtClean="0"/>
              <a:t>: </a:t>
            </a:r>
            <a:r>
              <a:rPr lang="zh-CN" altLang="en-US" sz="2400" dirty="0" smtClean="0"/>
              <a:t>如果你想在你的</a:t>
            </a:r>
            <a:r>
              <a:rPr lang="en-US" altLang="zh-CN" sz="2400" dirty="0" smtClean="0"/>
              <a:t>app</a:t>
            </a:r>
            <a:r>
              <a:rPr lang="zh-CN" altLang="en-US" sz="2400" dirty="0" smtClean="0"/>
              <a:t>里面访问手机联系人中的私有数据</a:t>
            </a:r>
            <a:r>
              <a:rPr lang="en-US" altLang="zh-CN" sz="2400" dirty="0" smtClean="0"/>
              <a:t>, </a:t>
            </a:r>
            <a:r>
              <a:rPr lang="zh-CN" altLang="en-US" sz="2400" dirty="0" smtClean="0"/>
              <a:t>您会如何设计</a:t>
            </a:r>
            <a:r>
              <a:rPr lang="en-US" altLang="zh-CN" sz="2400" dirty="0" smtClean="0"/>
              <a:t>?  </a:t>
            </a:r>
          </a:p>
          <a:p>
            <a:pPr marL="342900" indent="-342900">
              <a:buFont typeface="Arial" panose="020B0604020202020204" pitchFamily="34" charset="0"/>
              <a:buChar char="•"/>
            </a:pPr>
            <a:endParaRPr lang="en-US" altLang="zh-CN" sz="2400" dirty="0"/>
          </a:p>
          <a:p>
            <a:pPr marL="342900" indent="-342900">
              <a:buFont typeface="Arial" panose="020B0604020202020204" pitchFamily="34" charset="0"/>
              <a:buChar char="•"/>
            </a:pPr>
            <a:r>
              <a:rPr lang="zh-CN" altLang="en-US" sz="2400" dirty="0" smtClean="0"/>
              <a:t>设计理念</a:t>
            </a:r>
            <a:r>
              <a:rPr lang="en-US" altLang="zh-CN" sz="2400" dirty="0" smtClean="0"/>
              <a:t>: </a:t>
            </a:r>
            <a:r>
              <a:rPr lang="zh-CN" altLang="en-US" sz="2400" dirty="0" smtClean="0"/>
              <a:t>应用和数据之间的通信组件</a:t>
            </a:r>
            <a:r>
              <a:rPr lang="en-US" altLang="zh-CN" sz="2400" dirty="0" smtClean="0"/>
              <a:t>.</a:t>
            </a:r>
          </a:p>
          <a:p>
            <a:pPr marL="342900" indent="-342900">
              <a:buFont typeface="Arial" panose="020B0604020202020204" pitchFamily="34" charset="0"/>
              <a:buChar char="•"/>
            </a:pPr>
            <a:r>
              <a:rPr lang="zh-CN" altLang="en-US" sz="2400" dirty="0" smtClean="0"/>
              <a:t>提供对基础数据源的访问权限</a:t>
            </a:r>
            <a:r>
              <a:rPr lang="en-US" altLang="zh-CN" sz="2400" dirty="0" smtClean="0"/>
              <a:t>.</a:t>
            </a:r>
          </a:p>
          <a:p>
            <a:r>
              <a:rPr lang="en-US" altLang="zh-CN" sz="2400" dirty="0"/>
              <a:t> </a:t>
            </a:r>
            <a:r>
              <a:rPr lang="en-US" altLang="zh-CN" sz="2400" dirty="0" smtClean="0"/>
              <a:t>   </a:t>
            </a:r>
            <a:endParaRPr lang="en-US" altLang="zh-CN" sz="2400" dirty="0"/>
          </a:p>
        </p:txBody>
      </p:sp>
      <p:pic>
        <p:nvPicPr>
          <p:cNvPr id="6" name="图片 5"/>
          <p:cNvPicPr>
            <a:picLocks noChangeAspect="1"/>
          </p:cNvPicPr>
          <p:nvPr/>
        </p:nvPicPr>
        <p:blipFill>
          <a:blip r:embed="rId3"/>
          <a:stretch>
            <a:fillRect/>
          </a:stretch>
        </p:blipFill>
        <p:spPr>
          <a:xfrm>
            <a:off x="622300" y="1407159"/>
            <a:ext cx="6967220" cy="4132639"/>
          </a:xfrm>
          <a:prstGeom prst="rect">
            <a:avLst/>
          </a:prstGeom>
        </p:spPr>
      </p:pic>
    </p:spTree>
    <p:extLst>
      <p:ext uri="{BB962C8B-B14F-4D97-AF65-F5344CB8AC3E}">
        <p14:creationId xmlns:p14="http://schemas.microsoft.com/office/powerpoint/2010/main" val="7152950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内容提纲</a:t>
            </a:r>
          </a:p>
        </p:txBody>
      </p:sp>
      <p:sp>
        <p:nvSpPr>
          <p:cNvPr id="3" name="内容占位符 2"/>
          <p:cNvSpPr>
            <a:spLocks noGrp="1"/>
          </p:cNvSpPr>
          <p:nvPr>
            <p:ph sz="quarter" idx="10"/>
          </p:nvPr>
        </p:nvSpPr>
        <p:spPr>
          <a:xfrm>
            <a:off x="619924" y="1407159"/>
            <a:ext cx="10975176" cy="1660506"/>
          </a:xfrm>
        </p:spPr>
        <p:txBody>
          <a:bodyPr/>
          <a:lstStyle/>
          <a:p>
            <a:pPr marL="685800" indent="-685800">
              <a:buFont typeface="Wingdings" panose="05000000000000000000" pitchFamily="2" charset="2"/>
              <a:buChar char="l"/>
            </a:pPr>
            <a:r>
              <a:rPr lang="en-US" altLang="zh-CN" sz="3200" dirty="0" smtClean="0"/>
              <a:t>Android</a:t>
            </a:r>
            <a:r>
              <a:rPr lang="zh-CN" altLang="en-US" sz="3200" dirty="0" smtClean="0"/>
              <a:t>简介</a:t>
            </a:r>
            <a:r>
              <a:rPr lang="en-US" altLang="zh-CN" sz="3200" dirty="0" smtClean="0"/>
              <a:t>&amp;</a:t>
            </a:r>
            <a:r>
              <a:rPr lang="zh-CN" altLang="en-US" sz="3200" dirty="0" smtClean="0"/>
              <a:t>基础知识</a:t>
            </a:r>
            <a:endParaRPr lang="en-US" altLang="zh-CN" sz="3200" dirty="0" smtClean="0"/>
          </a:p>
          <a:p>
            <a:pPr marL="685800" indent="-685800">
              <a:buFont typeface="Wingdings" panose="05000000000000000000" pitchFamily="2" charset="2"/>
              <a:buChar char="l"/>
            </a:pPr>
            <a:r>
              <a:rPr lang="zh-CN" altLang="en-US" sz="3200" dirty="0" smtClean="0"/>
              <a:t>环境搭建</a:t>
            </a:r>
            <a:r>
              <a:rPr lang="en-US" altLang="zh-CN" sz="3200" dirty="0" smtClean="0"/>
              <a:t>&amp;</a:t>
            </a:r>
            <a:r>
              <a:rPr lang="zh-CN" altLang="en-US" sz="3200" dirty="0" smtClean="0"/>
              <a:t>构建第一个应用</a:t>
            </a:r>
            <a:endParaRPr lang="en-US" altLang="zh-CN" sz="3200" dirty="0" smtClean="0"/>
          </a:p>
          <a:p>
            <a:pPr marL="685800" indent="-685800">
              <a:buFont typeface="Wingdings" panose="05000000000000000000" pitchFamily="2" charset="2"/>
              <a:buChar char="l"/>
            </a:pPr>
            <a:r>
              <a:rPr lang="zh-CN" altLang="en-US" sz="3200" dirty="0" smtClean="0"/>
              <a:t>平台构架</a:t>
            </a:r>
            <a:endParaRPr lang="en-US" altLang="zh-CN" sz="3200" dirty="0" smtClean="0"/>
          </a:p>
          <a:p>
            <a:pPr marL="685800" indent="-685800">
              <a:buFont typeface="Wingdings" panose="05000000000000000000" pitchFamily="2" charset="2"/>
              <a:buChar char="l"/>
            </a:pPr>
            <a:r>
              <a:rPr lang="zh-CN" altLang="en-US" sz="3200" dirty="0" smtClean="0"/>
              <a:t>四大组件</a:t>
            </a:r>
            <a:endParaRPr lang="en-US" altLang="zh-CN" sz="3200" dirty="0" smtClean="0"/>
          </a:p>
          <a:p>
            <a:pPr marL="685800" indent="-685800">
              <a:buFont typeface="Wingdings" panose="05000000000000000000" pitchFamily="2" charset="2"/>
              <a:buChar char="l"/>
            </a:pPr>
            <a:r>
              <a:rPr lang="zh-CN" altLang="en-US" sz="3200" dirty="0" smtClean="0"/>
              <a:t>学习资料</a:t>
            </a:r>
            <a:endParaRPr lang="en-US" altLang="zh-CN" sz="3200" dirty="0" smtClean="0"/>
          </a:p>
          <a:p>
            <a:endParaRPr lang="en-US" altLang="zh-CN" sz="5400" dirty="0"/>
          </a:p>
          <a:p>
            <a:r>
              <a:rPr lang="en-US" altLang="zh-CN" dirty="0"/>
              <a:t>	</a:t>
            </a:r>
          </a:p>
        </p:txBody>
      </p:sp>
    </p:spTree>
    <p:extLst>
      <p:ext uri="{BB962C8B-B14F-4D97-AF65-F5344CB8AC3E}">
        <p14:creationId xmlns:p14="http://schemas.microsoft.com/office/powerpoint/2010/main" val="2493613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Content Provider</a:t>
            </a:r>
            <a:endParaRPr lang="en-US" altLang="zh-CN" dirty="0"/>
          </a:p>
        </p:txBody>
      </p:sp>
      <p:sp>
        <p:nvSpPr>
          <p:cNvPr id="3" name="内容占位符 2"/>
          <p:cNvSpPr>
            <a:spLocks noGrp="1"/>
          </p:cNvSpPr>
          <p:nvPr>
            <p:ph sz="quarter" idx="10"/>
          </p:nvPr>
        </p:nvSpPr>
        <p:spPr>
          <a:xfrm>
            <a:off x="622300" y="1407159"/>
            <a:ext cx="11386820" cy="1660506"/>
          </a:xfrm>
        </p:spPr>
        <p:txBody>
          <a:bodyPr/>
          <a:lstStyle/>
          <a:p>
            <a:r>
              <a:rPr lang="zh-CN" altLang="en-US" sz="2400" dirty="0" smtClean="0"/>
              <a:t>通过</a:t>
            </a:r>
            <a:r>
              <a:rPr lang="en-US" altLang="zh-CN" sz="2400" dirty="0" err="1" smtClean="0"/>
              <a:t>ContentProvider</a:t>
            </a:r>
            <a:r>
              <a:rPr lang="zh-CN" altLang="en-US" sz="2400" dirty="0" smtClean="0"/>
              <a:t>您可以</a:t>
            </a:r>
            <a:r>
              <a:rPr lang="en-US" altLang="zh-CN" sz="2400" dirty="0" smtClean="0"/>
              <a:t>:</a:t>
            </a:r>
          </a:p>
          <a:p>
            <a:pPr marL="342900" indent="-342900">
              <a:buFont typeface="Arial" panose="020B0604020202020204" pitchFamily="34" charset="0"/>
              <a:buChar char="•"/>
            </a:pPr>
            <a:r>
              <a:rPr lang="zh-CN" altLang="en-US" sz="2400" dirty="0" smtClean="0"/>
              <a:t>不修改</a:t>
            </a:r>
            <a:r>
              <a:rPr lang="en-US" altLang="zh-CN" sz="2400" dirty="0" err="1" smtClean="0"/>
              <a:t>ContentProvider</a:t>
            </a:r>
            <a:r>
              <a:rPr lang="zh-CN" altLang="en-US" sz="2400" dirty="0" smtClean="0"/>
              <a:t>的代码就可以修改数据源</a:t>
            </a:r>
            <a:r>
              <a:rPr lang="en-US" altLang="zh-CN" sz="2400" dirty="0" smtClean="0"/>
              <a:t>.</a:t>
            </a:r>
          </a:p>
          <a:p>
            <a:pPr marL="342900" indent="-342900">
              <a:buFont typeface="Arial" panose="020B0604020202020204" pitchFamily="34" charset="0"/>
              <a:buChar char="•"/>
            </a:pPr>
            <a:r>
              <a:rPr lang="zh-CN" altLang="en-US" sz="2400" dirty="0" smtClean="0"/>
              <a:t>可以提供私有数据给其他的应用程序</a:t>
            </a:r>
            <a:r>
              <a:rPr lang="en-US" altLang="zh-CN" sz="2400" dirty="0" smtClean="0"/>
              <a:t>, </a:t>
            </a:r>
            <a:r>
              <a:rPr lang="zh-CN" altLang="en-US" sz="2400" dirty="0" smtClean="0"/>
              <a:t>以便他们可以访问和修改你的数据源</a:t>
            </a:r>
            <a:r>
              <a:rPr lang="en-US" altLang="zh-CN" sz="2400" dirty="0" smtClean="0"/>
              <a:t>.(</a:t>
            </a:r>
            <a:r>
              <a:rPr lang="zh-CN" altLang="en-US" sz="2400" dirty="0" smtClean="0"/>
              <a:t>即提供一种便捷的进程间数据通信的方式</a:t>
            </a:r>
            <a:r>
              <a:rPr lang="en-US" altLang="zh-CN" sz="2400" dirty="0" smtClean="0"/>
              <a:t>)</a:t>
            </a:r>
          </a:p>
          <a:p>
            <a:r>
              <a:rPr lang="en-US" altLang="zh-CN" sz="2400" dirty="0"/>
              <a:t> </a:t>
            </a:r>
            <a:r>
              <a:rPr lang="en-US" altLang="zh-CN" sz="2400" dirty="0" smtClean="0"/>
              <a:t>   </a:t>
            </a:r>
            <a:endParaRPr lang="en-US" altLang="zh-CN" sz="2400" dirty="0"/>
          </a:p>
        </p:txBody>
      </p:sp>
    </p:spTree>
    <p:extLst>
      <p:ext uri="{BB962C8B-B14F-4D97-AF65-F5344CB8AC3E}">
        <p14:creationId xmlns:p14="http://schemas.microsoft.com/office/powerpoint/2010/main" val="8087110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BroadcastReceiver</a:t>
            </a:r>
            <a:endParaRPr lang="en-US" altLang="zh-CN" dirty="0"/>
          </a:p>
        </p:txBody>
      </p:sp>
      <p:sp>
        <p:nvSpPr>
          <p:cNvPr id="3" name="内容占位符 2"/>
          <p:cNvSpPr>
            <a:spLocks noGrp="1"/>
          </p:cNvSpPr>
          <p:nvPr>
            <p:ph sz="quarter" idx="10"/>
          </p:nvPr>
        </p:nvSpPr>
        <p:spPr>
          <a:xfrm>
            <a:off x="622300" y="1352856"/>
            <a:ext cx="11376309" cy="1660506"/>
          </a:xfrm>
        </p:spPr>
        <p:txBody>
          <a:bodyPr/>
          <a:lstStyle/>
          <a:p>
            <a:pPr marL="342900" indent="-342900">
              <a:buFont typeface="Arial" panose="020B0604020202020204" pitchFamily="34" charset="0"/>
              <a:buChar char="•"/>
            </a:pPr>
            <a:r>
              <a:rPr lang="zh-CN" altLang="en-US" sz="2400" dirty="0" smtClean="0"/>
              <a:t>我们的应用程序会监听一些变化</a:t>
            </a:r>
            <a:r>
              <a:rPr lang="en-US" altLang="zh-CN" sz="2400" dirty="0" smtClean="0"/>
              <a:t>(</a:t>
            </a:r>
            <a:r>
              <a:rPr lang="zh-CN" altLang="en-US" sz="2400" dirty="0" smtClean="0"/>
              <a:t>来自系统的</a:t>
            </a:r>
            <a:r>
              <a:rPr lang="en-US" altLang="zh-CN" sz="2400" dirty="0" smtClean="0"/>
              <a:t>,</a:t>
            </a:r>
            <a:r>
              <a:rPr lang="zh-CN" altLang="en-US" sz="2400" dirty="0" smtClean="0"/>
              <a:t>应用本身的</a:t>
            </a:r>
            <a:r>
              <a:rPr lang="en-US" altLang="zh-CN" sz="2400" dirty="0" smtClean="0"/>
              <a:t>,</a:t>
            </a:r>
            <a:r>
              <a:rPr lang="zh-CN" altLang="en-US" sz="2400" dirty="0" smtClean="0"/>
              <a:t>其他应用的</a:t>
            </a:r>
            <a:r>
              <a:rPr lang="en-US" altLang="zh-CN" sz="2400" dirty="0" smtClean="0"/>
              <a:t>)</a:t>
            </a:r>
            <a:r>
              <a:rPr lang="zh-CN" altLang="en-US" sz="2400" dirty="0" smtClean="0"/>
              <a:t>而更新我们的数据或者</a:t>
            </a:r>
            <a:r>
              <a:rPr lang="en-US" altLang="zh-CN" sz="2400" dirty="0" smtClean="0"/>
              <a:t>UI. </a:t>
            </a:r>
            <a:r>
              <a:rPr lang="zh-CN" altLang="en-US" sz="2400" dirty="0" smtClean="0"/>
              <a:t>例如下载完成</a:t>
            </a:r>
            <a:r>
              <a:rPr lang="en-US" altLang="zh-CN" sz="2400" dirty="0" smtClean="0"/>
              <a:t>, </a:t>
            </a:r>
            <a:r>
              <a:rPr lang="zh-CN" altLang="en-US" sz="2400" dirty="0" smtClean="0"/>
              <a:t>电量过低</a:t>
            </a:r>
            <a:r>
              <a:rPr lang="en-US" altLang="zh-CN" sz="2400" dirty="0" smtClean="0"/>
              <a:t>, </a:t>
            </a:r>
            <a:r>
              <a:rPr lang="zh-CN" altLang="en-US" sz="2400" dirty="0" smtClean="0"/>
              <a:t>耳机插拔等</a:t>
            </a:r>
            <a:r>
              <a:rPr lang="en-US" altLang="zh-CN" sz="2400" dirty="0" smtClean="0"/>
              <a:t>. </a:t>
            </a:r>
            <a:r>
              <a:rPr lang="en-US" altLang="zh-CN" sz="2400" dirty="0" err="1" smtClean="0"/>
              <a:t>BradcastReceiver</a:t>
            </a:r>
            <a:r>
              <a:rPr lang="zh-CN" altLang="en-US" sz="2400" dirty="0" smtClean="0"/>
              <a:t>可以很好的帮我们解决这些问题</a:t>
            </a:r>
            <a:r>
              <a:rPr lang="en-US" altLang="zh-CN" sz="2400" dirty="0" smtClean="0"/>
              <a:t>.</a:t>
            </a:r>
          </a:p>
          <a:p>
            <a:pPr marL="342900" indent="-342900">
              <a:buFont typeface="Arial" panose="020B0604020202020204" pitchFamily="34" charset="0"/>
              <a:buChar char="•"/>
            </a:pPr>
            <a:r>
              <a:rPr lang="zh-CN" altLang="en-US" sz="2400" dirty="0" smtClean="0"/>
              <a:t>分为动态广播和静态广播</a:t>
            </a:r>
            <a:r>
              <a:rPr lang="en-US" altLang="zh-CN" sz="2400" dirty="0" smtClean="0"/>
              <a:t>.</a:t>
            </a:r>
          </a:p>
          <a:p>
            <a:endParaRPr lang="en-US" altLang="zh-CN" sz="2400" dirty="0" smtClean="0"/>
          </a:p>
        </p:txBody>
      </p:sp>
    </p:spTree>
    <p:extLst>
      <p:ext uri="{BB962C8B-B14F-4D97-AF65-F5344CB8AC3E}">
        <p14:creationId xmlns:p14="http://schemas.microsoft.com/office/powerpoint/2010/main" val="5619159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回顾</a:t>
            </a:r>
            <a:endParaRPr lang="zh-CN" altLang="en-US" dirty="0"/>
          </a:p>
        </p:txBody>
      </p:sp>
      <p:graphicFrame>
        <p:nvGraphicFramePr>
          <p:cNvPr id="4" name="内容占位符 3"/>
          <p:cNvGraphicFramePr>
            <a:graphicFrameLocks noGrp="1"/>
          </p:cNvGraphicFramePr>
          <p:nvPr>
            <p:ph sz="quarter" idx="10"/>
            <p:extLst>
              <p:ext uri="{D42A27DB-BD31-4B8C-83A1-F6EECF244321}">
                <p14:modId xmlns:p14="http://schemas.microsoft.com/office/powerpoint/2010/main" val="3322864151"/>
              </p:ext>
            </p:extLst>
          </p:nvPr>
        </p:nvGraphicFramePr>
        <p:xfrm>
          <a:off x="788862" y="1321180"/>
          <a:ext cx="10011218" cy="51771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35543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预习</a:t>
            </a:r>
            <a:endParaRPr lang="en-US" altLang="zh-CN" dirty="0"/>
          </a:p>
        </p:txBody>
      </p:sp>
      <p:sp>
        <p:nvSpPr>
          <p:cNvPr id="3" name="内容占位符 2"/>
          <p:cNvSpPr>
            <a:spLocks noGrp="1"/>
          </p:cNvSpPr>
          <p:nvPr>
            <p:ph sz="quarter" idx="10"/>
          </p:nvPr>
        </p:nvSpPr>
        <p:spPr>
          <a:xfrm>
            <a:off x="622300" y="1352856"/>
            <a:ext cx="11376309" cy="1660506"/>
          </a:xfrm>
        </p:spPr>
        <p:txBody>
          <a:bodyPr/>
          <a:lstStyle/>
          <a:p>
            <a:pPr marL="342900" indent="-342900">
              <a:buFont typeface="Arial" panose="020B0604020202020204" pitchFamily="34" charset="0"/>
              <a:buChar char="•"/>
            </a:pPr>
            <a:r>
              <a:rPr lang="en-US" altLang="zh-CN" sz="2400" dirty="0" smtClean="0"/>
              <a:t>Activity</a:t>
            </a:r>
            <a:r>
              <a:rPr lang="zh-CN" altLang="en-US" sz="2400" dirty="0" smtClean="0"/>
              <a:t>生命周期</a:t>
            </a:r>
            <a:r>
              <a:rPr lang="en-US" altLang="zh-CN" sz="2400" dirty="0"/>
              <a:t>. https://developer.android.google.cn/guide/components/activities/index.html</a:t>
            </a:r>
            <a:endParaRPr lang="en-US" altLang="zh-CN" sz="2400" dirty="0" smtClean="0"/>
          </a:p>
          <a:p>
            <a:pPr marL="342900" indent="-342900">
              <a:buFont typeface="Arial" panose="020B0604020202020204" pitchFamily="34" charset="0"/>
              <a:buChar char="•"/>
            </a:pPr>
            <a:r>
              <a:rPr lang="en-US" altLang="zh-CN" sz="2400" dirty="0" smtClean="0"/>
              <a:t>Intent</a:t>
            </a:r>
            <a:r>
              <a:rPr lang="zh-CN" altLang="en-US" sz="2400" dirty="0" smtClean="0"/>
              <a:t>跳转</a:t>
            </a:r>
            <a:r>
              <a:rPr lang="en-US" altLang="zh-CN" sz="2400" dirty="0" smtClean="0"/>
              <a:t>.</a:t>
            </a:r>
          </a:p>
          <a:p>
            <a:r>
              <a:rPr lang="en-US" altLang="zh-CN" sz="2400" dirty="0" smtClean="0"/>
              <a:t>    https</a:t>
            </a:r>
            <a:r>
              <a:rPr lang="en-US" altLang="zh-CN" sz="2400" dirty="0"/>
              <a:t>://developer.android.google.cn/guide/components/intents-filters.html</a:t>
            </a:r>
            <a:endParaRPr lang="en-US" altLang="zh-CN" sz="2400" dirty="0" smtClean="0"/>
          </a:p>
        </p:txBody>
      </p:sp>
    </p:spTree>
    <p:extLst>
      <p:ext uri="{BB962C8B-B14F-4D97-AF65-F5344CB8AC3E}">
        <p14:creationId xmlns:p14="http://schemas.microsoft.com/office/powerpoint/2010/main" val="15068520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flipV="1">
            <a:off x="3305290" y="3498677"/>
            <a:ext cx="5120640" cy="76200"/>
          </a:xfrm>
          <a:prstGeom prst="rect">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6" name="文本框 25"/>
          <p:cNvSpPr txBox="1"/>
          <p:nvPr/>
        </p:nvSpPr>
        <p:spPr>
          <a:xfrm>
            <a:off x="3579538" y="2364065"/>
            <a:ext cx="3257550" cy="1310640"/>
          </a:xfrm>
          <a:prstGeom prst="rect">
            <a:avLst/>
          </a:prstGeom>
          <a:noFill/>
        </p:spPr>
        <p:txBody>
          <a:bodyPr wrap="none" rtlCol="0">
            <a:spAutoFit/>
          </a:bodyPr>
          <a:lstStyle/>
          <a:p>
            <a:r>
              <a:rPr lang="en-US" altLang="zh-CN" sz="8000" b="1" dirty="0">
                <a:solidFill>
                  <a:srgbClr val="B82E24"/>
                </a:solidFill>
                <a:latin typeface="微软雅黑" panose="020B0503020204020204" pitchFamily="34" charset="-122"/>
                <a:ea typeface="微软雅黑" panose="020B0503020204020204" pitchFamily="34" charset="-122"/>
              </a:rPr>
              <a:t>THANKS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6"/>
                                        </p:tgtEl>
                                        <p:attrNameLst>
                                          <p:attrName>ppt_y</p:attrName>
                                        </p:attrNameLst>
                                      </p:cBhvr>
                                      <p:tavLst>
                                        <p:tav tm="0">
                                          <p:val>
                                            <p:strVal val="#ppt_y"/>
                                          </p:val>
                                        </p:tav>
                                        <p:tav tm="100000">
                                          <p:val>
                                            <p:strVal val="#ppt_y"/>
                                          </p:val>
                                        </p:tav>
                                      </p:tavLst>
                                    </p:anim>
                                    <p:anim calcmode="lin" valueType="num">
                                      <p:cBhvr>
                                        <p:cTn id="9"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关于本课程</a:t>
            </a:r>
            <a:endParaRPr lang="zh-CN" altLang="en-US" dirty="0"/>
          </a:p>
        </p:txBody>
      </p:sp>
      <p:sp>
        <p:nvSpPr>
          <p:cNvPr id="3" name="内容占位符 2"/>
          <p:cNvSpPr>
            <a:spLocks noGrp="1"/>
          </p:cNvSpPr>
          <p:nvPr>
            <p:ph sz="quarter" idx="10"/>
          </p:nvPr>
        </p:nvSpPr>
        <p:spPr>
          <a:xfrm>
            <a:off x="619924" y="1407159"/>
            <a:ext cx="10975176" cy="1660506"/>
          </a:xfrm>
        </p:spPr>
        <p:txBody>
          <a:bodyPr/>
          <a:lstStyle/>
          <a:p>
            <a:r>
              <a:rPr lang="zh-CN" altLang="en-US" sz="2800" dirty="0" smtClean="0"/>
              <a:t>本课程主要用于帮助</a:t>
            </a:r>
            <a:r>
              <a:rPr lang="en-US" altLang="zh-CN" sz="2800" dirty="0" smtClean="0"/>
              <a:t>Android</a:t>
            </a:r>
            <a:r>
              <a:rPr lang="zh-CN" altLang="en-US" sz="2800" dirty="0" smtClean="0"/>
              <a:t>开发人员掌握一些我们在开发过程中必备的一些基础知识和进阶内容</a:t>
            </a:r>
            <a:r>
              <a:rPr lang="en-US" altLang="zh-CN" sz="2800" dirty="0" smtClean="0"/>
              <a:t>.</a:t>
            </a:r>
          </a:p>
          <a:p>
            <a:endParaRPr lang="en-US" altLang="zh-CN" sz="2800" dirty="0"/>
          </a:p>
          <a:p>
            <a:r>
              <a:rPr lang="zh-CN" altLang="en-US" sz="2800" dirty="0" smtClean="0"/>
              <a:t>本课程包含哪些内容</a:t>
            </a:r>
            <a:r>
              <a:rPr lang="en-US" altLang="zh-CN" sz="2800" dirty="0" smtClean="0"/>
              <a:t>?</a:t>
            </a:r>
            <a:r>
              <a:rPr lang="en-US" altLang="zh-CN" dirty="0"/>
              <a:t>	</a:t>
            </a:r>
            <a:endParaRPr lang="en-US" altLang="zh-CN" dirty="0" smtClean="0"/>
          </a:p>
          <a:p>
            <a:pPr marL="342900" indent="-342900">
              <a:buFont typeface="Arial" panose="020B0604020202020204" pitchFamily="34" charset="0"/>
              <a:buChar char="•"/>
            </a:pPr>
            <a:r>
              <a:rPr lang="zh-CN" altLang="en-US" dirty="0" smtClean="0"/>
              <a:t>如何开发一个性能优秀的应用程序</a:t>
            </a:r>
            <a:r>
              <a:rPr lang="en-US" altLang="zh-CN" dirty="0" smtClean="0"/>
              <a:t>.  </a:t>
            </a:r>
            <a:r>
              <a:rPr lang="zh-CN" altLang="en-US" dirty="0" smtClean="0"/>
              <a:t>包括内存优化</a:t>
            </a:r>
            <a:r>
              <a:rPr lang="en-US" altLang="zh-CN" dirty="0" smtClean="0"/>
              <a:t>,</a:t>
            </a:r>
            <a:r>
              <a:rPr lang="zh-CN" altLang="en-US" dirty="0" smtClean="0"/>
              <a:t>垃圾回收</a:t>
            </a:r>
            <a:r>
              <a:rPr lang="en-US" altLang="zh-CN" dirty="0" smtClean="0"/>
              <a:t>,</a:t>
            </a:r>
            <a:r>
              <a:rPr lang="zh-CN" altLang="en-US" dirty="0" smtClean="0"/>
              <a:t>线程调度</a:t>
            </a:r>
            <a:r>
              <a:rPr lang="en-US" altLang="zh-CN" dirty="0" smtClean="0"/>
              <a:t>,Render</a:t>
            </a:r>
            <a:r>
              <a:rPr lang="zh-CN" altLang="en-US" dirty="0" smtClean="0"/>
              <a:t>等</a:t>
            </a:r>
            <a:r>
              <a:rPr lang="en-US" altLang="zh-CN" dirty="0" smtClean="0"/>
              <a:t>.</a:t>
            </a:r>
          </a:p>
          <a:p>
            <a:pPr marL="342900" indent="-342900">
              <a:buFont typeface="Arial" panose="020B0604020202020204" pitchFamily="34" charset="0"/>
              <a:buChar char="•"/>
            </a:pPr>
            <a:r>
              <a:rPr lang="zh-CN" altLang="en-US" dirty="0" smtClean="0"/>
              <a:t>应用程序架构</a:t>
            </a:r>
            <a:r>
              <a:rPr lang="en-US" altLang="zh-CN" dirty="0" smtClean="0"/>
              <a:t>,</a:t>
            </a:r>
            <a:r>
              <a:rPr lang="zh-CN" altLang="en-US" dirty="0" smtClean="0"/>
              <a:t>基本组件以及他们的工作原理</a:t>
            </a:r>
            <a:r>
              <a:rPr lang="en-US" altLang="zh-CN" dirty="0" smtClean="0"/>
              <a:t>.  </a:t>
            </a:r>
            <a:r>
              <a:rPr lang="zh-CN" altLang="en-US" dirty="0" smtClean="0"/>
              <a:t>比如</a:t>
            </a:r>
            <a:r>
              <a:rPr lang="en-US" altLang="zh-CN" dirty="0" err="1" smtClean="0"/>
              <a:t>Actvity</a:t>
            </a:r>
            <a:r>
              <a:rPr lang="zh-CN" altLang="en-US" dirty="0" smtClean="0"/>
              <a:t>基本知识</a:t>
            </a:r>
            <a:r>
              <a:rPr lang="en-US" altLang="zh-CN" dirty="0" smtClean="0"/>
              <a:t>,</a:t>
            </a:r>
            <a:r>
              <a:rPr lang="en-US" altLang="zh-CN" dirty="0" err="1" smtClean="0"/>
              <a:t>Actvity</a:t>
            </a:r>
            <a:r>
              <a:rPr lang="zh-CN" altLang="en-US" dirty="0" smtClean="0"/>
              <a:t>栈管理</a:t>
            </a:r>
            <a:r>
              <a:rPr lang="en-US" altLang="zh-CN" dirty="0" smtClean="0"/>
              <a:t>,Service</a:t>
            </a:r>
            <a:r>
              <a:rPr lang="zh-CN" altLang="en-US" dirty="0" smtClean="0"/>
              <a:t>生命周期</a:t>
            </a:r>
            <a:r>
              <a:rPr lang="en-US" altLang="zh-CN" dirty="0" smtClean="0"/>
              <a:t>, </a:t>
            </a:r>
            <a:r>
              <a:rPr lang="zh-CN" altLang="en-US" dirty="0" smtClean="0"/>
              <a:t>跨进程内容提供</a:t>
            </a:r>
            <a:r>
              <a:rPr lang="en-US" altLang="zh-CN" dirty="0" smtClean="0"/>
              <a:t>&amp;</a:t>
            </a:r>
            <a:r>
              <a:rPr lang="zh-CN" altLang="en-US" dirty="0" smtClean="0"/>
              <a:t>消息传递等</a:t>
            </a:r>
            <a:r>
              <a:rPr lang="en-US" altLang="zh-CN" dirty="0" smtClean="0"/>
              <a:t>.</a:t>
            </a:r>
          </a:p>
          <a:p>
            <a:pPr marL="342900" indent="-342900">
              <a:buFont typeface="Arial" panose="020B0604020202020204" pitchFamily="34" charset="0"/>
              <a:buChar char="•"/>
            </a:pPr>
            <a:r>
              <a:rPr lang="zh-CN" altLang="en-US" dirty="0" smtClean="0"/>
              <a:t>开发调试工具</a:t>
            </a:r>
            <a:r>
              <a:rPr lang="en-US" altLang="zh-CN" dirty="0" smtClean="0"/>
              <a:t>.   </a:t>
            </a:r>
            <a:r>
              <a:rPr lang="zh-CN" altLang="en-US" dirty="0" smtClean="0"/>
              <a:t>包括</a:t>
            </a:r>
            <a:r>
              <a:rPr lang="en-US" altLang="zh-CN" dirty="0" err="1" smtClean="0"/>
              <a:t>adb</a:t>
            </a:r>
            <a:r>
              <a:rPr lang="zh-CN" altLang="en-US" dirty="0" smtClean="0"/>
              <a:t>调试工具</a:t>
            </a:r>
            <a:r>
              <a:rPr lang="en-US" altLang="zh-CN" dirty="0" smtClean="0"/>
              <a:t>, </a:t>
            </a:r>
            <a:r>
              <a:rPr lang="zh-CN" altLang="en-US" dirty="0" smtClean="0"/>
              <a:t>内存检测</a:t>
            </a:r>
            <a:r>
              <a:rPr lang="en-US" altLang="zh-CN" dirty="0" smtClean="0"/>
              <a:t>, CPU</a:t>
            </a:r>
            <a:r>
              <a:rPr lang="zh-CN" altLang="en-US" dirty="0" smtClean="0"/>
              <a:t>占用</a:t>
            </a:r>
            <a:r>
              <a:rPr lang="en-US" altLang="zh-CN" dirty="0" smtClean="0"/>
              <a:t>, </a:t>
            </a:r>
            <a:r>
              <a:rPr lang="zh-CN" altLang="en-US" dirty="0" smtClean="0"/>
              <a:t>日志分析等</a:t>
            </a:r>
            <a:r>
              <a:rPr lang="en-US" altLang="zh-CN" dirty="0" smtClean="0"/>
              <a:t>.</a:t>
            </a:r>
          </a:p>
          <a:p>
            <a:pPr marL="342900" indent="-342900">
              <a:buFont typeface="Arial" panose="020B0604020202020204" pitchFamily="34" charset="0"/>
              <a:buChar char="•"/>
            </a:pPr>
            <a:r>
              <a:rPr lang="zh-CN" altLang="en-US" dirty="0" smtClean="0"/>
              <a:t>常用的功能</a:t>
            </a:r>
            <a:r>
              <a:rPr lang="en-US" altLang="zh-CN" dirty="0" smtClean="0"/>
              <a:t>.    </a:t>
            </a:r>
            <a:r>
              <a:rPr lang="zh-CN" altLang="en-US" dirty="0" smtClean="0"/>
              <a:t>比如媒体播放器</a:t>
            </a:r>
            <a:r>
              <a:rPr lang="en-US" altLang="zh-CN" dirty="0" smtClean="0"/>
              <a:t>, </a:t>
            </a:r>
            <a:r>
              <a:rPr lang="zh-CN" altLang="en-US" dirty="0" smtClean="0"/>
              <a:t>网络访问等</a:t>
            </a:r>
            <a:r>
              <a:rPr lang="en-US" altLang="zh-CN" dirty="0" smtClean="0"/>
              <a:t>.</a:t>
            </a:r>
            <a:endParaRPr lang="en-US" altLang="zh-CN" dirty="0"/>
          </a:p>
        </p:txBody>
      </p:sp>
    </p:spTree>
    <p:extLst>
      <p:ext uri="{BB962C8B-B14F-4D97-AF65-F5344CB8AC3E}">
        <p14:creationId xmlns:p14="http://schemas.microsoft.com/office/powerpoint/2010/main" val="16065613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Android</a:t>
            </a:r>
            <a:r>
              <a:rPr lang="zh-CN" altLang="en-US" dirty="0" smtClean="0"/>
              <a:t>简介</a:t>
            </a:r>
            <a:endParaRPr lang="zh-CN" altLang="en-US" dirty="0"/>
          </a:p>
        </p:txBody>
      </p:sp>
      <p:sp>
        <p:nvSpPr>
          <p:cNvPr id="3" name="内容占位符 2"/>
          <p:cNvSpPr>
            <a:spLocks noGrp="1"/>
          </p:cNvSpPr>
          <p:nvPr>
            <p:ph sz="quarter" idx="10"/>
          </p:nvPr>
        </p:nvSpPr>
        <p:spPr>
          <a:xfrm>
            <a:off x="619924" y="1407159"/>
            <a:ext cx="10975176" cy="1660506"/>
          </a:xfrm>
        </p:spPr>
        <p:txBody>
          <a:bodyPr/>
          <a:lstStyle/>
          <a:p>
            <a:pPr marL="342900" indent="-342900">
              <a:buFont typeface="Arial" panose="020B0604020202020204" pitchFamily="34" charset="0"/>
              <a:buChar char="•"/>
            </a:pPr>
            <a:r>
              <a:rPr lang="zh-CN" altLang="en-US" sz="2400" dirty="0" smtClean="0"/>
              <a:t>基于</a:t>
            </a:r>
            <a:r>
              <a:rPr lang="en-US" altLang="zh-CN" sz="2400" dirty="0" smtClean="0"/>
              <a:t>Linux</a:t>
            </a:r>
            <a:r>
              <a:rPr lang="zh-CN" altLang="en-US" sz="2400" dirty="0" smtClean="0"/>
              <a:t>的开源操作系统</a:t>
            </a:r>
            <a:r>
              <a:rPr lang="en-US" altLang="zh-CN" sz="2400" dirty="0" smtClean="0"/>
              <a:t>.</a:t>
            </a:r>
          </a:p>
          <a:p>
            <a:pPr marL="342900" indent="-342900">
              <a:buFont typeface="Arial" panose="020B0604020202020204" pitchFamily="34" charset="0"/>
              <a:buChar char="•"/>
            </a:pPr>
            <a:r>
              <a:rPr lang="zh-CN" altLang="en-US" sz="2400" dirty="0" smtClean="0"/>
              <a:t>支持</a:t>
            </a:r>
            <a:r>
              <a:rPr lang="en-US" altLang="zh-CN" sz="2400" dirty="0" smtClean="0"/>
              <a:t>Java/</a:t>
            </a:r>
            <a:r>
              <a:rPr lang="en-US" altLang="zh-CN" sz="2400" dirty="0" err="1" smtClean="0"/>
              <a:t>Kotlin</a:t>
            </a:r>
            <a:r>
              <a:rPr lang="en-US" altLang="zh-CN" sz="2400" dirty="0" smtClean="0"/>
              <a:t>/C</a:t>
            </a:r>
            <a:r>
              <a:rPr lang="zh-CN" altLang="en-US" sz="2400" dirty="0" smtClean="0"/>
              <a:t>语言开发应用和游戏</a:t>
            </a:r>
            <a:r>
              <a:rPr lang="en-US" altLang="zh-CN" sz="2400" dirty="0" smtClean="0"/>
              <a:t>.</a:t>
            </a:r>
          </a:p>
          <a:p>
            <a:pPr marL="342900" indent="-342900">
              <a:buFont typeface="Arial" panose="020B0604020202020204" pitchFamily="34" charset="0"/>
              <a:buChar char="•"/>
            </a:pPr>
            <a:r>
              <a:rPr lang="zh-CN" altLang="en-US" sz="2400" dirty="0" smtClean="0"/>
              <a:t>应用由各个可单独调用的不同组件组合而成</a:t>
            </a:r>
            <a:r>
              <a:rPr lang="en-US" altLang="zh-CN" sz="2400" dirty="0" smtClean="0"/>
              <a:t>.</a:t>
            </a:r>
          </a:p>
          <a:p>
            <a:pPr marL="342900" indent="-342900">
              <a:buFont typeface="Arial" panose="020B0604020202020204" pitchFamily="34" charset="0"/>
              <a:buChar char="•"/>
            </a:pPr>
            <a:r>
              <a:rPr lang="zh-CN" altLang="en-US" sz="2400" dirty="0" smtClean="0"/>
              <a:t>每个应用都是一个独立的进程</a:t>
            </a:r>
            <a:r>
              <a:rPr lang="en-US" altLang="zh-CN" sz="2400" dirty="0" smtClean="0"/>
              <a:t>,</a:t>
            </a:r>
            <a:r>
              <a:rPr lang="zh-CN" altLang="en-US" sz="2400" dirty="0" smtClean="0"/>
              <a:t>每个进程都有自己的虚拟机</a:t>
            </a:r>
            <a:r>
              <a:rPr lang="en-US" altLang="zh-CN" sz="2400" dirty="0" smtClean="0"/>
              <a:t>,</a:t>
            </a:r>
            <a:r>
              <a:rPr lang="zh-CN" altLang="en-US" sz="2400" dirty="0" smtClean="0"/>
              <a:t>也就是说应用代码是在与其他应用隔离的环境中运行</a:t>
            </a:r>
            <a:r>
              <a:rPr lang="en-US" altLang="zh-CN" sz="2400" dirty="0" smtClean="0"/>
              <a:t>.</a:t>
            </a:r>
          </a:p>
          <a:p>
            <a:pPr marL="342900" indent="-342900">
              <a:buFont typeface="Arial" panose="020B0604020202020204" pitchFamily="34" charset="0"/>
              <a:buChar char="•"/>
            </a:pPr>
            <a:r>
              <a:rPr lang="zh-CN" altLang="en-US" sz="2400" dirty="0"/>
              <a:t>默认情况</a:t>
            </a:r>
            <a:r>
              <a:rPr lang="zh-CN" altLang="en-US" sz="2400" dirty="0" smtClean="0"/>
              <a:t>下</a:t>
            </a:r>
            <a:r>
              <a:rPr lang="en-US" altLang="zh-CN" sz="2400" dirty="0" smtClean="0"/>
              <a:t>,</a:t>
            </a:r>
            <a:r>
              <a:rPr lang="zh-CN" altLang="en-US" sz="2400" dirty="0" smtClean="0"/>
              <a:t>每个</a:t>
            </a:r>
            <a:r>
              <a:rPr lang="zh-CN" altLang="en-US" sz="2400" dirty="0"/>
              <a:t>应用都在其自己的 </a:t>
            </a:r>
            <a:r>
              <a:rPr lang="en-US" altLang="zh-CN" sz="2400" dirty="0"/>
              <a:t>Linux </a:t>
            </a:r>
            <a:r>
              <a:rPr lang="zh-CN" altLang="en-US" sz="2400" dirty="0"/>
              <a:t>进程内</a:t>
            </a:r>
            <a:r>
              <a:rPr lang="zh-CN" altLang="en-US" sz="2400" dirty="0" smtClean="0"/>
              <a:t>运行</a:t>
            </a:r>
            <a:r>
              <a:rPr lang="en-US" altLang="zh-CN" sz="2400" dirty="0" smtClean="0"/>
              <a:t>.Android </a:t>
            </a:r>
            <a:r>
              <a:rPr lang="zh-CN" altLang="en-US" sz="2400" dirty="0"/>
              <a:t>会在需要执行任何应用组件时启动该</a:t>
            </a:r>
            <a:r>
              <a:rPr lang="zh-CN" altLang="en-US" sz="2400" dirty="0" smtClean="0"/>
              <a:t>进程</a:t>
            </a:r>
            <a:r>
              <a:rPr lang="en-US" altLang="zh-CN" sz="2400" dirty="0" smtClean="0"/>
              <a:t>,</a:t>
            </a:r>
            <a:r>
              <a:rPr lang="zh-CN" altLang="en-US" sz="2400" dirty="0" smtClean="0"/>
              <a:t>然后</a:t>
            </a:r>
            <a:r>
              <a:rPr lang="zh-CN" altLang="en-US" sz="2400" dirty="0"/>
              <a:t>在不再需要该进程或系统必须为其他应用恢复内存时关闭该</a:t>
            </a:r>
            <a:r>
              <a:rPr lang="zh-CN" altLang="en-US" sz="2400" dirty="0" smtClean="0"/>
              <a:t>进程</a:t>
            </a:r>
            <a:r>
              <a:rPr lang="en-US" altLang="zh-CN" sz="2400" dirty="0" smtClean="0"/>
              <a:t>.</a:t>
            </a:r>
            <a:endParaRPr lang="zh-CN" altLang="en-US" sz="2400" dirty="0"/>
          </a:p>
          <a:p>
            <a:r>
              <a:rPr lang="en-US" altLang="zh-CN" dirty="0"/>
              <a:t>	</a:t>
            </a:r>
          </a:p>
        </p:txBody>
      </p:sp>
    </p:spTree>
    <p:extLst>
      <p:ext uri="{BB962C8B-B14F-4D97-AF65-F5344CB8AC3E}">
        <p14:creationId xmlns:p14="http://schemas.microsoft.com/office/powerpoint/2010/main" val="40339276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基础知识</a:t>
            </a:r>
            <a:endParaRPr lang="zh-CN" altLang="en-US" dirty="0"/>
          </a:p>
        </p:txBody>
      </p:sp>
      <p:sp>
        <p:nvSpPr>
          <p:cNvPr id="3" name="内容占位符 2"/>
          <p:cNvSpPr>
            <a:spLocks noGrp="1"/>
          </p:cNvSpPr>
          <p:nvPr>
            <p:ph sz="quarter" idx="10"/>
          </p:nvPr>
        </p:nvSpPr>
        <p:spPr>
          <a:xfrm>
            <a:off x="619924" y="1407159"/>
            <a:ext cx="10975176" cy="1660506"/>
          </a:xfrm>
        </p:spPr>
        <p:txBody>
          <a:bodyPr/>
          <a:lstStyle/>
          <a:p>
            <a:r>
              <a:rPr lang="zh-CN" altLang="en-US" dirty="0" smtClean="0"/>
              <a:t>在开始</a:t>
            </a:r>
            <a:r>
              <a:rPr lang="en-US" altLang="zh-CN" dirty="0" smtClean="0"/>
              <a:t>Android</a:t>
            </a:r>
            <a:r>
              <a:rPr lang="zh-CN" altLang="en-US" dirty="0" smtClean="0"/>
              <a:t>开发之前</a:t>
            </a:r>
            <a:r>
              <a:rPr lang="en-US" altLang="zh-CN" dirty="0" smtClean="0"/>
              <a:t>, </a:t>
            </a:r>
            <a:r>
              <a:rPr lang="zh-CN" altLang="en-US" dirty="0" smtClean="0"/>
              <a:t>你需要掌握以下知识</a:t>
            </a:r>
            <a:r>
              <a:rPr lang="en-US" altLang="zh-CN" dirty="0" smtClean="0"/>
              <a:t>:</a:t>
            </a:r>
          </a:p>
          <a:p>
            <a:pPr marL="342900" indent="-342900">
              <a:buFont typeface="Arial" panose="020B0604020202020204" pitchFamily="34" charset="0"/>
              <a:buChar char="•"/>
            </a:pPr>
            <a:r>
              <a:rPr lang="en-US" altLang="zh-CN" dirty="0" smtClean="0"/>
              <a:t>Java(Required): </a:t>
            </a:r>
            <a:r>
              <a:rPr lang="zh-CN" altLang="en-US" dirty="0" smtClean="0"/>
              <a:t>用于开发上层应用</a:t>
            </a:r>
            <a:r>
              <a:rPr lang="en-US" altLang="zh-CN" dirty="0" smtClean="0"/>
              <a:t>,</a:t>
            </a:r>
            <a:r>
              <a:rPr lang="zh-CN" altLang="en-US" dirty="0" smtClean="0"/>
              <a:t>如果您没有</a:t>
            </a:r>
            <a:r>
              <a:rPr lang="en-US" altLang="zh-CN" dirty="0" smtClean="0"/>
              <a:t>Java</a:t>
            </a:r>
            <a:r>
              <a:rPr lang="zh-CN" altLang="en-US" dirty="0" smtClean="0"/>
              <a:t>编程经验</a:t>
            </a:r>
            <a:r>
              <a:rPr lang="en-US" altLang="zh-CN" dirty="0" smtClean="0"/>
              <a:t>,</a:t>
            </a:r>
            <a:r>
              <a:rPr lang="zh-CN" altLang="en-US" dirty="0" smtClean="0"/>
              <a:t>可以参照</a:t>
            </a:r>
            <a:r>
              <a:rPr lang="en-US" altLang="zh-CN" dirty="0" smtClean="0"/>
              <a:t>&lt;&lt;Thinking In Java&gt;&gt;</a:t>
            </a:r>
          </a:p>
          <a:p>
            <a:pPr marL="342900" indent="-342900">
              <a:buFont typeface="Arial" panose="020B0604020202020204" pitchFamily="34" charset="0"/>
              <a:buChar char="•"/>
            </a:pPr>
            <a:r>
              <a:rPr lang="en-US" altLang="zh-CN" dirty="0"/>
              <a:t>XML(Required</a:t>
            </a:r>
            <a:r>
              <a:rPr lang="en-US" altLang="zh-CN" dirty="0" smtClean="0"/>
              <a:t>): </a:t>
            </a:r>
            <a:r>
              <a:rPr lang="zh-CN" altLang="en-US" dirty="0" smtClean="0"/>
              <a:t>用于开发页面布局</a:t>
            </a:r>
            <a:r>
              <a:rPr lang="en-US" altLang="zh-CN" dirty="0" smtClean="0"/>
              <a:t>.</a:t>
            </a:r>
          </a:p>
          <a:p>
            <a:pPr marL="342900" indent="-342900">
              <a:buFont typeface="Arial" panose="020B0604020202020204" pitchFamily="34" charset="0"/>
              <a:buChar char="•"/>
            </a:pPr>
            <a:r>
              <a:rPr lang="en-US" altLang="zh-CN" dirty="0" err="1" smtClean="0"/>
              <a:t>Gradle</a:t>
            </a:r>
            <a:r>
              <a:rPr lang="en-US" altLang="zh-CN" dirty="0" smtClean="0"/>
              <a:t>(Optional): </a:t>
            </a:r>
            <a:r>
              <a:rPr lang="zh-CN" altLang="en-US" dirty="0" smtClean="0"/>
              <a:t>用于编译构建</a:t>
            </a:r>
            <a:r>
              <a:rPr lang="en-US" altLang="zh-CN" dirty="0" smtClean="0"/>
              <a:t>Android</a:t>
            </a:r>
            <a:r>
              <a:rPr lang="zh-CN" altLang="en-US" dirty="0" smtClean="0"/>
              <a:t>程序</a:t>
            </a:r>
            <a:r>
              <a:rPr lang="en-US" altLang="zh-CN" dirty="0" smtClean="0"/>
              <a:t>.</a:t>
            </a:r>
            <a:endParaRPr lang="en-US" altLang="zh-CN" dirty="0"/>
          </a:p>
        </p:txBody>
      </p:sp>
      <p:pic>
        <p:nvPicPr>
          <p:cNvPr id="4" name="图片 3"/>
          <p:cNvPicPr>
            <a:picLocks noChangeAspect="1"/>
          </p:cNvPicPr>
          <p:nvPr/>
        </p:nvPicPr>
        <p:blipFill>
          <a:blip r:embed="rId3"/>
          <a:stretch>
            <a:fillRect/>
          </a:stretch>
        </p:blipFill>
        <p:spPr>
          <a:xfrm>
            <a:off x="7384872" y="2582964"/>
            <a:ext cx="2995782" cy="3634956"/>
          </a:xfrm>
          <a:prstGeom prst="rect">
            <a:avLst/>
          </a:prstGeom>
        </p:spPr>
      </p:pic>
    </p:spTree>
    <p:extLst>
      <p:ext uri="{BB962C8B-B14F-4D97-AF65-F5344CB8AC3E}">
        <p14:creationId xmlns:p14="http://schemas.microsoft.com/office/powerpoint/2010/main" val="22267774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环境搭建</a:t>
            </a:r>
            <a:r>
              <a:rPr lang="en-US" altLang="zh-CN" dirty="0"/>
              <a:t>&amp;</a:t>
            </a:r>
            <a:r>
              <a:rPr lang="zh-CN" altLang="en-US" dirty="0"/>
              <a:t>构建第一个应用</a:t>
            </a:r>
            <a:endParaRPr lang="en-US" altLang="zh-CN" dirty="0"/>
          </a:p>
        </p:txBody>
      </p:sp>
      <p:sp>
        <p:nvSpPr>
          <p:cNvPr id="3" name="内容占位符 2"/>
          <p:cNvSpPr>
            <a:spLocks noGrp="1"/>
          </p:cNvSpPr>
          <p:nvPr>
            <p:ph sz="quarter" idx="10"/>
          </p:nvPr>
        </p:nvSpPr>
        <p:spPr>
          <a:xfrm>
            <a:off x="619924" y="1407159"/>
            <a:ext cx="10975176" cy="1660506"/>
          </a:xfrm>
        </p:spPr>
        <p:txBody>
          <a:bodyPr/>
          <a:lstStyle/>
          <a:p>
            <a:pPr marL="342900" indent="-342900">
              <a:buFont typeface="Arial" panose="020B0604020202020204" pitchFamily="34" charset="0"/>
              <a:buChar char="•"/>
            </a:pPr>
            <a:r>
              <a:rPr lang="zh-CN" altLang="en-US" sz="2400" dirty="0" smtClean="0"/>
              <a:t>安装</a:t>
            </a:r>
            <a:r>
              <a:rPr lang="en-US" altLang="zh-CN" sz="2400" dirty="0" err="1" smtClean="0"/>
              <a:t>JDK&amp;Android</a:t>
            </a:r>
            <a:r>
              <a:rPr lang="en-US" altLang="zh-CN" sz="2400" dirty="0" smtClean="0"/>
              <a:t> SDK</a:t>
            </a:r>
          </a:p>
          <a:p>
            <a:pPr marL="342900" indent="-342900">
              <a:buFont typeface="Arial" panose="020B0604020202020204" pitchFamily="34" charset="0"/>
              <a:buChar char="•"/>
            </a:pPr>
            <a:r>
              <a:rPr lang="zh-CN" altLang="en-US" sz="2400" dirty="0" smtClean="0"/>
              <a:t>安装集成开发环境</a:t>
            </a:r>
            <a:r>
              <a:rPr lang="en-US" altLang="zh-CN" sz="2400" u="sng" dirty="0" smtClean="0">
                <a:hlinkClick r:id="rId3"/>
              </a:rPr>
              <a:t>Android </a:t>
            </a:r>
            <a:r>
              <a:rPr lang="en-US" altLang="zh-CN" sz="2400" u="sng" dirty="0">
                <a:hlinkClick r:id="rId3"/>
              </a:rPr>
              <a:t>Studio</a:t>
            </a:r>
            <a:r>
              <a:rPr lang="en-US" altLang="zh-CN" sz="2400" dirty="0" smtClean="0"/>
              <a:t> or </a:t>
            </a:r>
            <a:r>
              <a:rPr lang="en-US" altLang="zh-CN" sz="2400" dirty="0">
                <a:hlinkClick r:id="rId4"/>
              </a:rPr>
              <a:t>IntelliJ IDEA</a:t>
            </a:r>
            <a:r>
              <a:rPr lang="en-US" altLang="zh-CN" dirty="0"/>
              <a:t>	</a:t>
            </a:r>
            <a:endParaRPr lang="en-US" altLang="zh-CN" dirty="0" smtClean="0"/>
          </a:p>
          <a:p>
            <a:pPr marL="342900" indent="-342900">
              <a:buFont typeface="Arial" panose="020B0604020202020204" pitchFamily="34" charset="0"/>
              <a:buChar char="•"/>
            </a:pPr>
            <a:r>
              <a:rPr lang="zh-CN" altLang="en-US" sz="2400" dirty="0"/>
              <a:t>您可以参照以下的内容来帮您搭建</a:t>
            </a:r>
            <a:r>
              <a:rPr lang="en-US" altLang="zh-CN" sz="2400" dirty="0"/>
              <a:t>Android</a:t>
            </a:r>
            <a:r>
              <a:rPr lang="zh-CN" altLang="en-US" sz="2400" dirty="0"/>
              <a:t>开发环境</a:t>
            </a:r>
            <a:endParaRPr lang="en-US" altLang="zh-CN" sz="2400" dirty="0"/>
          </a:p>
          <a:p>
            <a:r>
              <a:rPr lang="en-US" altLang="zh-CN" sz="2400" dirty="0"/>
              <a:t>     </a:t>
            </a:r>
            <a:r>
              <a:rPr lang="en-US" altLang="zh-CN" sz="2400" dirty="0" smtClean="0">
                <a:hlinkClick r:id="rId5"/>
              </a:rPr>
              <a:t>https://developer.android.google.cn/studio/index.html</a:t>
            </a:r>
            <a:endParaRPr lang="en-US" altLang="zh-CN" sz="2400" dirty="0" smtClean="0"/>
          </a:p>
          <a:p>
            <a:r>
              <a:rPr lang="en-US" altLang="zh-CN" sz="2400" dirty="0" smtClean="0"/>
              <a:t>     https://classroom.udacity.com/courses/ud851</a:t>
            </a:r>
          </a:p>
          <a:p>
            <a:endParaRPr lang="en-US" altLang="zh-CN" sz="2400" dirty="0" smtClean="0"/>
          </a:p>
          <a:p>
            <a:r>
              <a:rPr lang="zh-CN" altLang="en-US" sz="2400" dirty="0" smtClean="0"/>
              <a:t>作业</a:t>
            </a:r>
            <a:r>
              <a:rPr lang="en-US" altLang="zh-CN" sz="2400" dirty="0" smtClean="0"/>
              <a:t>:</a:t>
            </a:r>
          </a:p>
          <a:p>
            <a:r>
              <a:rPr lang="zh-CN" altLang="en-US" sz="2400" dirty="0" smtClean="0"/>
              <a:t>搭建</a:t>
            </a:r>
            <a:r>
              <a:rPr lang="en-US" altLang="zh-CN" sz="2400" dirty="0" smtClean="0"/>
              <a:t>Android</a:t>
            </a:r>
            <a:r>
              <a:rPr lang="zh-CN" altLang="en-US" sz="2400" dirty="0" smtClean="0"/>
              <a:t>开发环境</a:t>
            </a:r>
            <a:r>
              <a:rPr lang="en-US" altLang="zh-CN" sz="2400" dirty="0" smtClean="0"/>
              <a:t>, </a:t>
            </a:r>
            <a:r>
              <a:rPr lang="zh-CN" altLang="en-US" sz="2400" dirty="0" smtClean="0"/>
              <a:t>并在模拟器上运行</a:t>
            </a:r>
            <a:r>
              <a:rPr lang="en-US" altLang="zh-CN" sz="2400" dirty="0" smtClean="0"/>
              <a:t>Hello World.</a:t>
            </a:r>
            <a:endParaRPr lang="en-US" altLang="zh-CN" sz="2400" dirty="0"/>
          </a:p>
        </p:txBody>
      </p:sp>
    </p:spTree>
    <p:extLst>
      <p:ext uri="{BB962C8B-B14F-4D97-AF65-F5344CB8AC3E}">
        <p14:creationId xmlns:p14="http://schemas.microsoft.com/office/powerpoint/2010/main" val="40311521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平台架构</a:t>
            </a:r>
            <a:endParaRPr lang="en-US" altLang="zh-CN" dirty="0"/>
          </a:p>
        </p:txBody>
      </p:sp>
      <p:sp>
        <p:nvSpPr>
          <p:cNvPr id="4" name="AutoShape 2" descr="https://developer.android.google.cn/guide/platform/images/android-stack_2x.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内容占位符 6"/>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3263464" y="160338"/>
            <a:ext cx="4407336" cy="6489995"/>
          </a:xfrm>
        </p:spPr>
      </p:pic>
    </p:spTree>
    <p:extLst>
      <p:ext uri="{BB962C8B-B14F-4D97-AF65-F5344CB8AC3E}">
        <p14:creationId xmlns:p14="http://schemas.microsoft.com/office/powerpoint/2010/main" val="28394846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平台</a:t>
            </a:r>
            <a:r>
              <a:rPr lang="zh-CN" altLang="en-US" dirty="0" smtClean="0"/>
              <a:t>架构</a:t>
            </a:r>
            <a:r>
              <a:rPr lang="en-US" altLang="zh-CN" dirty="0" smtClean="0"/>
              <a:t>-</a:t>
            </a:r>
            <a:r>
              <a:rPr lang="en-US" altLang="zh-CN" dirty="0"/>
              <a:t>Linux </a:t>
            </a:r>
            <a:r>
              <a:rPr lang="zh-CN" altLang="en-US" dirty="0"/>
              <a:t>内核</a:t>
            </a:r>
            <a:endParaRPr lang="en-US" altLang="zh-CN" dirty="0"/>
          </a:p>
        </p:txBody>
      </p:sp>
      <p:sp>
        <p:nvSpPr>
          <p:cNvPr id="3" name="内容占位符 2"/>
          <p:cNvSpPr>
            <a:spLocks noGrp="1"/>
          </p:cNvSpPr>
          <p:nvPr>
            <p:ph sz="quarter" idx="10"/>
          </p:nvPr>
        </p:nvSpPr>
        <p:spPr>
          <a:xfrm>
            <a:off x="619924" y="1407159"/>
            <a:ext cx="10975176" cy="1660506"/>
          </a:xfrm>
        </p:spPr>
        <p:txBody>
          <a:bodyPr/>
          <a:lstStyle/>
          <a:p>
            <a:pPr marL="342900" indent="-342900">
              <a:buFont typeface="Arial" panose="020B0604020202020204" pitchFamily="34" charset="0"/>
              <a:buChar char="•"/>
            </a:pPr>
            <a:r>
              <a:rPr lang="en-US" altLang="zh-CN" sz="2400" dirty="0" smtClean="0"/>
              <a:t>Android</a:t>
            </a:r>
            <a:r>
              <a:rPr lang="zh-CN" altLang="en-US" sz="2400" dirty="0" smtClean="0"/>
              <a:t>是一个开源的嵌入式系统</a:t>
            </a:r>
            <a:r>
              <a:rPr lang="en-US" altLang="zh-CN" sz="2400" dirty="0" smtClean="0"/>
              <a:t>,</a:t>
            </a:r>
            <a:r>
              <a:rPr lang="zh-CN" altLang="en-US" sz="2400" dirty="0" smtClean="0"/>
              <a:t>所以基于</a:t>
            </a:r>
            <a:r>
              <a:rPr lang="en-US" altLang="zh-CN" sz="2400" dirty="0" smtClean="0"/>
              <a:t>Linux</a:t>
            </a:r>
            <a:r>
              <a:rPr lang="zh-CN" altLang="en-US" sz="2400" dirty="0" smtClean="0"/>
              <a:t>开发再适合不过了</a:t>
            </a:r>
            <a:r>
              <a:rPr lang="en-US" altLang="zh-CN" sz="2400" dirty="0" smtClean="0"/>
              <a:t>.</a:t>
            </a:r>
          </a:p>
          <a:p>
            <a:pPr marL="342900" indent="-342900">
              <a:buFont typeface="Arial" panose="020B0604020202020204" pitchFamily="34" charset="0"/>
              <a:buChar char="•"/>
            </a:pPr>
            <a:r>
              <a:rPr lang="en-US" altLang="zh-CN" sz="2400" dirty="0" smtClean="0"/>
              <a:t>Android </a:t>
            </a:r>
            <a:r>
              <a:rPr lang="zh-CN" altLang="en-US" sz="2400" dirty="0"/>
              <a:t>平台的基础是 </a:t>
            </a:r>
            <a:r>
              <a:rPr lang="en-US" altLang="zh-CN" sz="2400" dirty="0"/>
              <a:t>Linux </a:t>
            </a:r>
            <a:r>
              <a:rPr lang="zh-CN" altLang="en-US" sz="2400" dirty="0"/>
              <a:t>内核。例如，</a:t>
            </a:r>
            <a:r>
              <a:rPr lang="en-US" altLang="zh-CN" sz="2400" dirty="0"/>
              <a:t>Android Runtime (ART) </a:t>
            </a:r>
            <a:r>
              <a:rPr lang="zh-CN" altLang="en-US" sz="2400" dirty="0"/>
              <a:t>依靠 </a:t>
            </a:r>
            <a:r>
              <a:rPr lang="en-US" altLang="zh-CN" sz="2400" dirty="0"/>
              <a:t>Linux </a:t>
            </a:r>
            <a:r>
              <a:rPr lang="zh-CN" altLang="en-US" sz="2400" dirty="0"/>
              <a:t>内核来执行底层功能，例如线程</a:t>
            </a:r>
            <a:r>
              <a:rPr lang="zh-CN" altLang="en-US" sz="2400" dirty="0" smtClean="0"/>
              <a:t>和底层</a:t>
            </a:r>
            <a:r>
              <a:rPr lang="zh-CN" altLang="en-US" sz="2400" dirty="0"/>
              <a:t>内存管理。</a:t>
            </a:r>
          </a:p>
          <a:p>
            <a:pPr marL="342900" indent="-342900">
              <a:buFont typeface="Arial" panose="020B0604020202020204" pitchFamily="34" charset="0"/>
              <a:buChar char="•"/>
            </a:pPr>
            <a:endParaRPr lang="zh-CN" altLang="en-US" sz="2400" dirty="0" smtClean="0"/>
          </a:p>
          <a:p>
            <a:pPr marL="342900" indent="-342900">
              <a:buFont typeface="Arial" panose="020B0604020202020204" pitchFamily="34" charset="0"/>
              <a:buChar char="•"/>
            </a:pPr>
            <a:r>
              <a:rPr lang="zh-CN" altLang="en-US" sz="2400" dirty="0"/>
              <a:t>使用 </a:t>
            </a:r>
            <a:r>
              <a:rPr lang="en-US" altLang="zh-CN" sz="2400" dirty="0"/>
              <a:t>Linux </a:t>
            </a:r>
            <a:r>
              <a:rPr lang="zh-CN" altLang="en-US" sz="2400" dirty="0"/>
              <a:t>内核可让 </a:t>
            </a:r>
            <a:r>
              <a:rPr lang="en-US" altLang="zh-CN" sz="2400" dirty="0"/>
              <a:t>Android </a:t>
            </a:r>
            <a:r>
              <a:rPr lang="zh-CN" altLang="en-US" sz="2400" dirty="0"/>
              <a:t>利用主要安全功能，并且允许设备</a:t>
            </a:r>
            <a:r>
              <a:rPr lang="zh-CN" altLang="en-US" sz="2400" dirty="0" smtClean="0"/>
              <a:t>制造商开发</a:t>
            </a:r>
            <a:r>
              <a:rPr lang="zh-CN" altLang="en-US" sz="2400" dirty="0"/>
              <a:t>硬件驱动程序。</a:t>
            </a:r>
            <a:endParaRPr lang="en-US" altLang="zh-CN" dirty="0"/>
          </a:p>
        </p:txBody>
      </p:sp>
    </p:spTree>
    <p:extLst>
      <p:ext uri="{BB962C8B-B14F-4D97-AF65-F5344CB8AC3E}">
        <p14:creationId xmlns:p14="http://schemas.microsoft.com/office/powerpoint/2010/main" val="6673662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平台</a:t>
            </a:r>
            <a:r>
              <a:rPr lang="zh-CN" altLang="en-US" dirty="0" smtClean="0"/>
              <a:t>架构</a:t>
            </a:r>
            <a:r>
              <a:rPr lang="en-US" altLang="zh-CN" dirty="0" smtClean="0"/>
              <a:t>-</a:t>
            </a:r>
            <a:r>
              <a:rPr lang="zh-CN" altLang="en-US" dirty="0"/>
              <a:t>硬件抽象层 </a:t>
            </a:r>
            <a:r>
              <a:rPr lang="en-US" altLang="zh-CN" dirty="0"/>
              <a:t>(HAL)</a:t>
            </a:r>
          </a:p>
        </p:txBody>
      </p:sp>
      <p:sp>
        <p:nvSpPr>
          <p:cNvPr id="3" name="内容占位符 2"/>
          <p:cNvSpPr>
            <a:spLocks noGrp="1"/>
          </p:cNvSpPr>
          <p:nvPr>
            <p:ph sz="quarter" idx="10"/>
          </p:nvPr>
        </p:nvSpPr>
        <p:spPr>
          <a:xfrm>
            <a:off x="619924" y="1407159"/>
            <a:ext cx="10975176" cy="1660506"/>
          </a:xfrm>
        </p:spPr>
        <p:txBody>
          <a:bodyPr/>
          <a:lstStyle/>
          <a:p>
            <a:pPr marL="342900" indent="-342900">
              <a:buFont typeface="Arial" panose="020B0604020202020204" pitchFamily="34" charset="0"/>
              <a:buChar char="•"/>
            </a:pPr>
            <a:r>
              <a:rPr lang="zh-CN" altLang="en-US" sz="2400" dirty="0" smtClean="0"/>
              <a:t>为什么会有硬件抽象层</a:t>
            </a:r>
            <a:r>
              <a:rPr lang="en-US" altLang="zh-CN" sz="2400" dirty="0" smtClean="0"/>
              <a:t>?</a:t>
            </a:r>
          </a:p>
          <a:p>
            <a:r>
              <a:rPr lang="en-US" altLang="zh-CN" sz="2400" dirty="0"/>
              <a:t> </a:t>
            </a:r>
            <a:r>
              <a:rPr lang="en-US" altLang="zh-CN" sz="2400" dirty="0" smtClean="0"/>
              <a:t>   Android</a:t>
            </a:r>
            <a:r>
              <a:rPr lang="zh-CN" altLang="en-US" sz="2400" dirty="0" smtClean="0"/>
              <a:t>系统可以运行在手机</a:t>
            </a:r>
            <a:r>
              <a:rPr lang="en-US" altLang="zh-CN" sz="2400" dirty="0" smtClean="0"/>
              <a:t>, </a:t>
            </a:r>
            <a:r>
              <a:rPr lang="zh-CN" altLang="en-US" sz="2400" dirty="0" smtClean="0"/>
              <a:t>平板</a:t>
            </a:r>
            <a:r>
              <a:rPr lang="en-US" altLang="zh-CN" sz="2400" dirty="0" smtClean="0"/>
              <a:t>, </a:t>
            </a:r>
            <a:r>
              <a:rPr lang="zh-CN" altLang="en-US" sz="2400" dirty="0" smtClean="0"/>
              <a:t>电视</a:t>
            </a:r>
            <a:r>
              <a:rPr lang="en-US" altLang="zh-CN" sz="2400" dirty="0" smtClean="0"/>
              <a:t>, </a:t>
            </a:r>
            <a:r>
              <a:rPr lang="zh-CN" altLang="en-US" sz="2400" dirty="0" smtClean="0"/>
              <a:t>机顶盒</a:t>
            </a:r>
            <a:r>
              <a:rPr lang="en-US" altLang="zh-CN" sz="2400" dirty="0" smtClean="0"/>
              <a:t>, </a:t>
            </a:r>
            <a:r>
              <a:rPr lang="zh-CN" altLang="en-US" sz="2400" dirty="0" smtClean="0"/>
              <a:t>穿戴设备等各种各样的设备上</a:t>
            </a:r>
            <a:r>
              <a:rPr lang="en-US" altLang="zh-CN" sz="2400" dirty="0" smtClean="0"/>
              <a:t>, </a:t>
            </a:r>
            <a:r>
              <a:rPr lang="zh-CN" altLang="en-US" sz="2400" dirty="0" smtClean="0"/>
              <a:t>每个设备的硬件不同</a:t>
            </a:r>
            <a:r>
              <a:rPr lang="en-US" altLang="zh-CN" sz="2400" dirty="0" smtClean="0"/>
              <a:t>, </a:t>
            </a:r>
            <a:r>
              <a:rPr lang="zh-CN" altLang="en-US" sz="2400" dirty="0" smtClean="0"/>
              <a:t>访问这些不同厂商的硬件</a:t>
            </a:r>
            <a:r>
              <a:rPr lang="en-US" altLang="zh-CN" sz="2400" dirty="0" smtClean="0"/>
              <a:t>(</a:t>
            </a:r>
            <a:r>
              <a:rPr lang="zh-CN" altLang="en-US" sz="2400" dirty="0" smtClean="0"/>
              <a:t>例如</a:t>
            </a:r>
            <a:r>
              <a:rPr lang="en-US" altLang="zh-CN" sz="2400" dirty="0" smtClean="0"/>
              <a:t>Camera, </a:t>
            </a:r>
            <a:r>
              <a:rPr lang="en-US" altLang="zh-CN" sz="2400" dirty="0" err="1" smtClean="0"/>
              <a:t>BlueTooth</a:t>
            </a:r>
            <a:r>
              <a:rPr lang="en-US" altLang="zh-CN" sz="2400" dirty="0" smtClean="0"/>
              <a:t>)</a:t>
            </a:r>
            <a:r>
              <a:rPr lang="zh-CN" altLang="en-US" sz="2400" dirty="0" smtClean="0"/>
              <a:t>需要不同的驱动</a:t>
            </a:r>
            <a:r>
              <a:rPr lang="en-US" altLang="zh-CN" sz="2400" dirty="0" smtClean="0"/>
              <a:t>, </a:t>
            </a:r>
            <a:r>
              <a:rPr lang="zh-CN" altLang="en-US" sz="2400" dirty="0" smtClean="0"/>
              <a:t>而上层</a:t>
            </a:r>
            <a:r>
              <a:rPr lang="en-US" altLang="zh-CN" sz="2400" dirty="0" smtClean="0"/>
              <a:t>(</a:t>
            </a:r>
            <a:r>
              <a:rPr lang="zh-CN" altLang="en-US" sz="2400" dirty="0" smtClean="0"/>
              <a:t>这里指</a:t>
            </a:r>
            <a:r>
              <a:rPr lang="en-US" altLang="zh-CN" sz="2400" dirty="0" smtClean="0"/>
              <a:t>Android</a:t>
            </a:r>
            <a:r>
              <a:rPr lang="zh-CN" altLang="en-US" sz="2400" dirty="0" smtClean="0"/>
              <a:t>系统</a:t>
            </a:r>
            <a:r>
              <a:rPr lang="en-US" altLang="zh-CN" sz="2400" dirty="0" smtClean="0"/>
              <a:t>API)</a:t>
            </a:r>
            <a:r>
              <a:rPr lang="zh-CN" altLang="en-US" sz="2400" dirty="0" smtClean="0"/>
              <a:t>访问这些硬件的接口应该是一样的</a:t>
            </a:r>
            <a:r>
              <a:rPr lang="en-US" altLang="zh-CN" sz="2400" dirty="0" smtClean="0"/>
              <a:t>,</a:t>
            </a:r>
            <a:r>
              <a:rPr lang="zh-CN" altLang="en-US" sz="2400" dirty="0" smtClean="0"/>
              <a:t>所以有了硬件抽象层</a:t>
            </a:r>
            <a:r>
              <a:rPr lang="en-US" altLang="zh-CN" sz="2400" dirty="0" smtClean="0"/>
              <a:t>.</a:t>
            </a:r>
          </a:p>
          <a:p>
            <a:pPr marL="342900" indent="-342900">
              <a:buFont typeface="Arial" panose="020B0604020202020204" pitchFamily="34" charset="0"/>
              <a:buChar char="•"/>
            </a:pPr>
            <a:endParaRPr lang="en-US" altLang="zh-CN" sz="2400" dirty="0"/>
          </a:p>
          <a:p>
            <a:pPr marL="342900" indent="-342900">
              <a:buFont typeface="Arial" panose="020B0604020202020204" pitchFamily="34" charset="0"/>
              <a:buChar char="•"/>
            </a:pPr>
            <a:r>
              <a:rPr lang="zh-CN" altLang="en-US" sz="2400" dirty="0" smtClean="0"/>
              <a:t>硬件</a:t>
            </a:r>
            <a:r>
              <a:rPr lang="zh-CN" altLang="en-US" sz="2400" dirty="0"/>
              <a:t>抽象层 </a:t>
            </a:r>
            <a:r>
              <a:rPr lang="en-US" altLang="zh-CN" sz="2400" dirty="0"/>
              <a:t>(HAL) </a:t>
            </a:r>
            <a:r>
              <a:rPr lang="zh-CN" altLang="en-US" sz="2400" dirty="0"/>
              <a:t>提供</a:t>
            </a:r>
            <a:r>
              <a:rPr lang="zh-CN" altLang="en-US" sz="2400" dirty="0" smtClean="0"/>
              <a:t>标准接口，</a:t>
            </a:r>
            <a:r>
              <a:rPr lang="zh-CN" altLang="en-US" sz="2400" dirty="0"/>
              <a:t>向更高级别的 </a:t>
            </a:r>
            <a:r>
              <a:rPr lang="en-US" altLang="zh-CN" sz="2400" dirty="0"/>
              <a:t>Java API </a:t>
            </a:r>
            <a:r>
              <a:rPr lang="zh-CN" altLang="en-US" sz="2400" dirty="0"/>
              <a:t>框架显示设备硬件功能。</a:t>
            </a:r>
            <a:r>
              <a:rPr lang="en-US" altLang="zh-CN" sz="2400" dirty="0"/>
              <a:t>HAL </a:t>
            </a:r>
            <a:r>
              <a:rPr lang="zh-CN" altLang="en-US" sz="2400" dirty="0"/>
              <a:t>包含多个库模块，其中每个模块都为特定类型的硬件组件实现一个界面，例如相机或蓝牙模块。</a:t>
            </a:r>
            <a:r>
              <a:rPr lang="zh-CN" altLang="en-US" sz="2400" dirty="0" smtClean="0"/>
              <a:t>当</a:t>
            </a:r>
            <a:r>
              <a:rPr lang="en-US" altLang="zh-CN" sz="2400" dirty="0" smtClean="0"/>
              <a:t>Framework</a:t>
            </a:r>
            <a:r>
              <a:rPr lang="zh-CN" altLang="en-US" sz="2400" dirty="0" smtClean="0"/>
              <a:t> </a:t>
            </a:r>
            <a:r>
              <a:rPr lang="en-US" altLang="zh-CN" sz="2400" dirty="0"/>
              <a:t>API </a:t>
            </a:r>
            <a:r>
              <a:rPr lang="zh-CN" altLang="en-US" sz="2400" dirty="0"/>
              <a:t>要求访问设备硬件时，</a:t>
            </a:r>
            <a:r>
              <a:rPr lang="en-US" altLang="zh-CN" sz="2400" dirty="0"/>
              <a:t>Android </a:t>
            </a:r>
            <a:r>
              <a:rPr lang="zh-CN" altLang="en-US" sz="2400" dirty="0"/>
              <a:t>系统将为该硬件组件加载库模块</a:t>
            </a:r>
            <a:r>
              <a:rPr lang="zh-CN" altLang="en-US" sz="2400" dirty="0" smtClean="0"/>
              <a:t>。</a:t>
            </a:r>
            <a:endParaRPr lang="en-US" altLang="zh-CN" sz="2400" dirty="0" smtClean="0"/>
          </a:p>
          <a:p>
            <a:pPr marL="342900" indent="-342900">
              <a:buFont typeface="Arial" panose="020B0604020202020204" pitchFamily="34" charset="0"/>
              <a:buChar char="•"/>
            </a:pPr>
            <a:endParaRPr lang="en-US" altLang="zh-CN" sz="2400" dirty="0"/>
          </a:p>
        </p:txBody>
      </p:sp>
    </p:spTree>
    <p:extLst>
      <p:ext uri="{BB962C8B-B14F-4D97-AF65-F5344CB8AC3E}">
        <p14:creationId xmlns:p14="http://schemas.microsoft.com/office/powerpoint/2010/main" val="416361977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tarcor母版">
  <a:themeElements>
    <a:clrScheme name="自定义 5">
      <a:dk1>
        <a:srgbClr val="3A3335"/>
      </a:dk1>
      <a:lt1>
        <a:srgbClr val="FFFFFF"/>
      </a:lt1>
      <a:dk2>
        <a:srgbClr val="54AB42"/>
      </a:dk2>
      <a:lt2>
        <a:srgbClr val="97C550"/>
      </a:lt2>
      <a:accent1>
        <a:srgbClr val="FFA500"/>
      </a:accent1>
      <a:accent2>
        <a:srgbClr val="54AB42"/>
      </a:accent2>
      <a:accent3>
        <a:srgbClr val="398FD1"/>
      </a:accent3>
      <a:accent4>
        <a:srgbClr val="FFA500"/>
      </a:accent4>
      <a:accent5>
        <a:srgbClr val="FF6347"/>
      </a:accent5>
      <a:accent6>
        <a:srgbClr val="8A2BE2"/>
      </a:accent6>
      <a:hlink>
        <a:srgbClr val="0070C0"/>
      </a:hlink>
      <a:folHlink>
        <a:srgbClr val="A31800"/>
      </a:folHlink>
    </a:clrScheme>
    <a:fontScheme name="Damco 2010 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rcor母版" id="{29D2D0EB-2736-47F4-BBE0-D8BD1C7F2D0E}" vid="{18F6C259-0E06-4C9E-B888-6E969153B66B}"/>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3340</TotalTime>
  <Words>1632</Words>
  <Application>Microsoft Office PowerPoint</Application>
  <PresentationFormat>宽屏</PresentationFormat>
  <Paragraphs>156</Paragraphs>
  <Slides>24</Slides>
  <Notes>23</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24</vt:i4>
      </vt:variant>
    </vt:vector>
  </HeadingPairs>
  <TitlesOfParts>
    <vt:vector size="35" baseType="lpstr">
      <vt:lpstr>华文细黑</vt:lpstr>
      <vt:lpstr>Verdana</vt:lpstr>
      <vt:lpstr>Calibri</vt:lpstr>
      <vt:lpstr>Wingdings</vt:lpstr>
      <vt:lpstr>微软雅黑</vt:lpstr>
      <vt:lpstr>Arial</vt:lpstr>
      <vt:lpstr>宋体</vt:lpstr>
      <vt:lpstr>Berlin Sans FB Demi</vt:lpstr>
      <vt:lpstr>Calibri Light</vt:lpstr>
      <vt:lpstr>Office 主题</vt:lpstr>
      <vt:lpstr>Starcor母版</vt:lpstr>
      <vt:lpstr>PowerPoint 演示文稿</vt:lpstr>
      <vt:lpstr>内容提纲</vt:lpstr>
      <vt:lpstr>关于本课程</vt:lpstr>
      <vt:lpstr>Android简介</vt:lpstr>
      <vt:lpstr>基础知识</vt:lpstr>
      <vt:lpstr>环境搭建&amp;构建第一个应用</vt:lpstr>
      <vt:lpstr>平台架构</vt:lpstr>
      <vt:lpstr>平台架构-Linux 内核</vt:lpstr>
      <vt:lpstr>平台架构-硬件抽象层 (HAL)</vt:lpstr>
      <vt:lpstr>平台架构-Android Runtime</vt:lpstr>
      <vt:lpstr>平台架构-Java API Framework</vt:lpstr>
      <vt:lpstr>平台架构-上层应用</vt:lpstr>
      <vt:lpstr>四大组件</vt:lpstr>
      <vt:lpstr>四大组件</vt:lpstr>
      <vt:lpstr>四大组件</vt:lpstr>
      <vt:lpstr>Activity</vt:lpstr>
      <vt:lpstr>Service</vt:lpstr>
      <vt:lpstr>Service</vt:lpstr>
      <vt:lpstr>Content Provider</vt:lpstr>
      <vt:lpstr>Content Provider</vt:lpstr>
      <vt:lpstr>BroadcastReceiver</vt:lpstr>
      <vt:lpstr>回顾</vt:lpstr>
      <vt:lpstr>预习</vt:lpstr>
      <vt:lpstr>PowerPoint 演示文稿</vt:lpstr>
    </vt:vector>
  </TitlesOfParts>
  <Company>China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胡占利</dc:creator>
  <cp:lastModifiedBy>kenshin</cp:lastModifiedBy>
  <cp:revision>291</cp:revision>
  <dcterms:created xsi:type="dcterms:W3CDTF">2013-08-14T15:08:00Z</dcterms:created>
  <dcterms:modified xsi:type="dcterms:W3CDTF">2017-08-04T06:19:40Z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2052-10.1.0.6206</vt:lpwstr>
  </property>
</Properties>
</file>